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64" r:id="rId3"/>
    <p:sldId id="265" r:id="rId4"/>
    <p:sldId id="266" r:id="rId5"/>
    <p:sldId id="267" r:id="rId6"/>
    <p:sldId id="26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944"/>
  </p:normalViewPr>
  <p:slideViewPr>
    <p:cSldViewPr snapToGrid="0" snapToObjects="1">
      <p:cViewPr varScale="1">
        <p:scale>
          <a:sx n="117" d="100"/>
          <a:sy n="117" d="100"/>
        </p:scale>
        <p:origin x="14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3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Brant Parker and Johnny Hart</a:t>
            </a:r>
            <a:br>
              <a:rPr lang="en-US" dirty="0"/>
            </a:br>
            <a:r>
              <a:rPr lang="en-US" dirty="0"/>
              <a:t>April 27, 2010</a:t>
            </a:r>
            <a:br>
              <a:rPr lang="en-US" dirty="0"/>
            </a:br>
            <a:r>
              <a:rPr lang="en-US" dirty="0"/>
              <a:t>Two explorers in the age of exploration who have gathered funds from sources other than the 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822-2648-BF42-9892-CC7F4C0CC4B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56F2-C06E-B44B-B378-C92BD48B0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comics.com/wizardofid/2010/04/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comics.com/wizardofid/2010/04/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comics.com/wizardofid/2010/04/2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comics.com/wizardofid/2010/04/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comics.com/wizardofid/2010/04/2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D4F1F8FB-763F-204D-A9CA-5FA1ACE32A2D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5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Political Cartoon 1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02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840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25751"/>
            <a:ext cx="6647687" cy="103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the author of the political cartoon?</a:t>
            </a:r>
          </a:p>
          <a:p>
            <a:pPr marL="0" indent="0">
              <a:buNone/>
            </a:pPr>
            <a:r>
              <a:rPr lang="en-US" sz="2000" dirty="0"/>
              <a:t>What is the date of the political cartoon?</a:t>
            </a:r>
          </a:p>
          <a:p>
            <a:pPr marL="0" indent="0">
              <a:buNone/>
            </a:pPr>
            <a:r>
              <a:rPr lang="en-US" sz="2000" dirty="0"/>
              <a:t>Who or what is the subject of the cartoon?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2CC40F-9A8C-6E4B-A0F2-615CB183512D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7500D-3C9B-2248-A68C-38FE405963F9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Brant Parker and Johnny Hart.</a:t>
            </a:r>
            <a:r>
              <a:rPr lang="en-US" sz="1600" i="1" dirty="0">
                <a:latin typeface="Trebuchet MS" panose="020B0703020202090204" pitchFamily="34" charset="0"/>
              </a:rPr>
              <a:t> Wizard of Id Comics</a:t>
            </a:r>
            <a:r>
              <a:rPr lang="en-US" sz="1600" dirty="0">
                <a:latin typeface="Trebuchet MS" panose="020B0703020202090204" pitchFamily="34" charset="0"/>
              </a:rPr>
              <a:t>, April 27 2010.</a:t>
            </a:r>
          </a:p>
        </p:txBody>
      </p:sp>
    </p:spTree>
    <p:extLst>
      <p:ext uri="{BB962C8B-B14F-4D97-AF65-F5344CB8AC3E}">
        <p14:creationId xmlns:p14="http://schemas.microsoft.com/office/powerpoint/2010/main" val="112609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85527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708254"/>
            <a:ext cx="6647687" cy="750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Describe what you are viewing in the political cartoon.</a:t>
            </a:r>
          </a:p>
          <a:p>
            <a:pPr marL="0" indent="0">
              <a:buNone/>
            </a:pPr>
            <a:r>
              <a:rPr lang="en-US" sz="2000" dirty="0"/>
              <a:t>How is the artist trying to convey his message?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81E9F-0250-E04F-994B-581F81CACB63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C82A8-A426-0F4E-B11C-8D9FC401CF7A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Brant Parker and Johnny Hart.</a:t>
            </a:r>
            <a:r>
              <a:rPr lang="en-US" sz="1600" i="1" dirty="0">
                <a:latin typeface="Trebuchet MS" panose="020B0703020202090204" pitchFamily="34" charset="0"/>
              </a:rPr>
              <a:t> Wizard of Id Comics</a:t>
            </a:r>
            <a:r>
              <a:rPr lang="en-US" sz="1600" dirty="0">
                <a:latin typeface="Trebuchet MS" panose="020B0703020202090204" pitchFamily="34" charset="0"/>
              </a:rPr>
              <a:t>, April 27 2010.</a:t>
            </a:r>
          </a:p>
        </p:txBody>
      </p:sp>
    </p:spTree>
    <p:extLst>
      <p:ext uri="{BB962C8B-B14F-4D97-AF65-F5344CB8AC3E}">
        <p14:creationId xmlns:p14="http://schemas.microsoft.com/office/powerpoint/2010/main" val="246751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5798404"/>
            <a:ext cx="2823693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21920" y="5461702"/>
            <a:ext cx="6479658" cy="1003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cartoon meant to signify: humor, anger, sarcasm, or disgust? </a:t>
            </a:r>
          </a:p>
          <a:p>
            <a:pPr marL="0" indent="0">
              <a:buNone/>
            </a:pPr>
            <a:r>
              <a:rPr lang="en-US" sz="2000" dirty="0"/>
              <a:t>What emotions does the cartoon stir in you?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14910D-BFB0-054C-BDA0-DC92C731095B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77E51-D47A-0E4B-A354-628AEC0A6AA3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Brant Parker and Johnny Hart.</a:t>
            </a:r>
            <a:r>
              <a:rPr lang="en-US" sz="1600" i="1" dirty="0">
                <a:latin typeface="Trebuchet MS" panose="020B0703020202090204" pitchFamily="34" charset="0"/>
              </a:rPr>
              <a:t> Wizard of Id Comics</a:t>
            </a:r>
            <a:r>
              <a:rPr lang="en-US" sz="1600" dirty="0">
                <a:latin typeface="Trebuchet MS" panose="020B0703020202090204" pitchFamily="34" charset="0"/>
              </a:rPr>
              <a:t>, April 27 2010.</a:t>
            </a:r>
          </a:p>
        </p:txBody>
      </p:sp>
    </p:spTree>
    <p:extLst>
      <p:ext uri="{BB962C8B-B14F-4D97-AF65-F5344CB8AC3E}">
        <p14:creationId xmlns:p14="http://schemas.microsoft.com/office/powerpoint/2010/main" val="8066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22069" y="5262861"/>
            <a:ext cx="6647687" cy="12023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Does the cartoonist choose a political side in this cartoon?</a:t>
            </a:r>
          </a:p>
          <a:p>
            <a:pPr marL="0" indent="0">
              <a:buNone/>
            </a:pPr>
            <a:r>
              <a:rPr lang="en-US" sz="2000" dirty="0"/>
              <a:t>Do you feel like the cartoonist is making a fair statement? Explain.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190614-0A05-4B40-BA02-1A3499A9B9CE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C86BF-94AC-F24C-AD46-B5C599B1A26B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Brant Parker and Johnny Hart.</a:t>
            </a:r>
            <a:r>
              <a:rPr lang="en-US" sz="1600" i="1" dirty="0">
                <a:latin typeface="Trebuchet MS" panose="020B0703020202090204" pitchFamily="34" charset="0"/>
              </a:rPr>
              <a:t> Wizard of Id Comics</a:t>
            </a:r>
            <a:r>
              <a:rPr lang="en-US" sz="1600" dirty="0">
                <a:latin typeface="Trebuchet MS" panose="020B0703020202090204" pitchFamily="34" charset="0"/>
              </a:rPr>
              <a:t>, April 27 2010.</a:t>
            </a:r>
          </a:p>
        </p:txBody>
      </p:sp>
    </p:spTree>
    <p:extLst>
      <p:ext uri="{BB962C8B-B14F-4D97-AF65-F5344CB8AC3E}">
        <p14:creationId xmlns:p14="http://schemas.microsoft.com/office/powerpoint/2010/main" val="236417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90240"/>
            <a:ext cx="6647687" cy="9915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can a cartoonist be an influential citizen in society?</a:t>
            </a:r>
          </a:p>
          <a:p>
            <a:pPr marL="0" indent="0">
              <a:buNone/>
            </a:pPr>
            <a:r>
              <a:rPr lang="en-US" sz="2000" dirty="0"/>
              <a:t>Why is it important to analyze the political standpoint of the cartoon?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6DC85D-92F1-8E45-98E8-397A0076EBF3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394C6-BA5E-3446-936A-E48B2594DAD4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Brant Parker and Johnny Hart.</a:t>
            </a:r>
            <a:r>
              <a:rPr lang="en-US" sz="1600" i="1" dirty="0">
                <a:latin typeface="Trebuchet MS" panose="020B0703020202090204" pitchFamily="34" charset="0"/>
              </a:rPr>
              <a:t> Wizard of Id Comics</a:t>
            </a:r>
            <a:r>
              <a:rPr lang="en-US" sz="1600" dirty="0">
                <a:latin typeface="Trebuchet MS" panose="020B0703020202090204" pitchFamily="34" charset="0"/>
              </a:rPr>
              <a:t>, April 27 2010.</a:t>
            </a:r>
          </a:p>
        </p:txBody>
      </p:sp>
    </p:spTree>
    <p:extLst>
      <p:ext uri="{BB962C8B-B14F-4D97-AF65-F5344CB8AC3E}">
        <p14:creationId xmlns:p14="http://schemas.microsoft.com/office/powerpoint/2010/main" val="122717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347</Words>
  <Application>Microsoft Macintosh PowerPoint</Application>
  <PresentationFormat>On-screen Show (4:3)</PresentationFormat>
  <Paragraphs>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16</cp:revision>
  <dcterms:modified xsi:type="dcterms:W3CDTF">2021-10-04T23:58:49Z</dcterms:modified>
</cp:coreProperties>
</file>