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2" r:id="rId2"/>
    <p:sldId id="264" r:id="rId3"/>
    <p:sldId id="265" r:id="rId4"/>
    <p:sldId id="266" r:id="rId5"/>
    <p:sldId id="267" r:id="rId6"/>
    <p:sldId id="268" r:id="rId7"/>
    <p:sldId id="29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/>
    <p:restoredTop sz="94593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 </a:t>
            </a:r>
            <a:r>
              <a:rPr lang="en-US" dirty="0" err="1"/>
              <a:t>Gillray</a:t>
            </a:r>
            <a:endParaRPr lang="en-US" dirty="0"/>
          </a:p>
          <a:p>
            <a:r>
              <a:rPr lang="en-US" dirty="0"/>
              <a:t>April 12, 1782</a:t>
            </a:r>
          </a:p>
          <a:p>
            <a:r>
              <a:rPr lang="en-US" dirty="0"/>
              <a:t>The “American Snake”, which used to be the symbol for America, and opposing British forces.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5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5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18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53822-2648-BF42-9892-CC7F4C0CC4BD}" type="datetimeFigureOut">
              <a:rPr lang="en-US" smtClean="0"/>
              <a:pPr/>
              <a:t>10/1/21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D56F2-C06E-B44B-B378-C92BD48B0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9651031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9651031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96510312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9651031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9651031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5" name="Shape 59">
            <a:extLst>
              <a:ext uri="{FF2B5EF4-FFF2-40B4-BE49-F238E27FC236}">
                <a16:creationId xmlns:a16="http://schemas.microsoft.com/office/drawing/2014/main" id="{CB0AB073-B3A4-D14D-B1BF-BFEC28150E43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10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 Political Cartoon 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2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25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9840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Monday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25751"/>
            <a:ext cx="6647687" cy="1039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Who is the author of the political cartoon?</a:t>
            </a:r>
          </a:p>
          <a:p>
            <a:pPr marL="0" indent="0">
              <a:buNone/>
            </a:pPr>
            <a:r>
              <a:rPr lang="en-US" sz="2000" dirty="0"/>
              <a:t>What is the date of the political cartoon?</a:t>
            </a:r>
          </a:p>
          <a:p>
            <a:pPr marL="0" indent="0">
              <a:buNone/>
            </a:pPr>
            <a:r>
              <a:rPr lang="en-US" sz="2000" dirty="0"/>
              <a:t>Who or what is the subject of the cartoon?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1672EA-E44A-774B-9124-DF1312F07CA7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C0F700-EC34-0446-8B17-8D4934A6F9E0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James </a:t>
            </a:r>
            <a:r>
              <a:rPr lang="en-US" sz="1600" dirty="0" err="1"/>
              <a:t>Gillray</a:t>
            </a:r>
            <a:r>
              <a:rPr lang="en-US" sz="1600" dirty="0"/>
              <a:t>.</a:t>
            </a:r>
            <a:r>
              <a:rPr lang="en-US" sz="1600" i="1" dirty="0">
                <a:latin typeface="Trebuchet MS" panose="020B0703020202090204" pitchFamily="34" charset="0"/>
              </a:rPr>
              <a:t> “The American Rattle Snake</a:t>
            </a:r>
            <a:r>
              <a:rPr lang="en-US" sz="1600" dirty="0">
                <a:latin typeface="Trebuchet MS" panose="020B0703020202090204" pitchFamily="34" charset="0"/>
              </a:rPr>
              <a:t>,” April 12 1782.</a:t>
            </a:r>
          </a:p>
        </p:txBody>
      </p:sp>
    </p:spTree>
    <p:extLst>
      <p:ext uri="{BB962C8B-B14F-4D97-AF65-F5344CB8AC3E}">
        <p14:creationId xmlns:p14="http://schemas.microsoft.com/office/powerpoint/2010/main" val="79715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85527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Tuesday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708254"/>
            <a:ext cx="6647687" cy="7505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Describe what you are viewing in the political cartoon.</a:t>
            </a:r>
          </a:p>
          <a:p>
            <a:pPr marL="0" indent="0">
              <a:buNone/>
            </a:pPr>
            <a:r>
              <a:rPr lang="en-US" sz="2000" dirty="0"/>
              <a:t>How is the artist trying to convey his message?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6ADD0-AA41-CE4C-87E6-BA53273E508A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CA09C2-1E3C-EE4A-A76F-6B5E73FF1BFF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James </a:t>
            </a:r>
            <a:r>
              <a:rPr lang="en-US" sz="1600" dirty="0" err="1"/>
              <a:t>Gillray</a:t>
            </a:r>
            <a:r>
              <a:rPr lang="en-US" sz="1600" dirty="0"/>
              <a:t>.</a:t>
            </a:r>
            <a:r>
              <a:rPr lang="en-US" sz="1600" i="1" dirty="0">
                <a:latin typeface="Trebuchet MS" panose="020B0703020202090204" pitchFamily="34" charset="0"/>
              </a:rPr>
              <a:t> “The American Rattle Snake</a:t>
            </a:r>
            <a:r>
              <a:rPr lang="en-US" sz="1600" dirty="0">
                <a:latin typeface="Trebuchet MS" panose="020B0703020202090204" pitchFamily="34" charset="0"/>
              </a:rPr>
              <a:t>,” April 12 1782.</a:t>
            </a:r>
          </a:p>
        </p:txBody>
      </p:sp>
    </p:spTree>
    <p:extLst>
      <p:ext uri="{BB962C8B-B14F-4D97-AF65-F5344CB8AC3E}">
        <p14:creationId xmlns:p14="http://schemas.microsoft.com/office/powerpoint/2010/main" val="176563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5798404"/>
            <a:ext cx="2823693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Wednesday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921920" y="5461702"/>
            <a:ext cx="6479658" cy="100349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is the cartoon meant to signify: humor, anger, sarcasm, or disgust? </a:t>
            </a:r>
          </a:p>
          <a:p>
            <a:pPr marL="0" indent="0">
              <a:buNone/>
            </a:pPr>
            <a:r>
              <a:rPr lang="en-US" sz="2000" dirty="0"/>
              <a:t>What emotions does the cartoon stir in you?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F8A02-59FC-9847-967F-F9BCCF6BD398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1AC15-D1A3-8141-9ED6-63ACE0218B8A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James </a:t>
            </a:r>
            <a:r>
              <a:rPr lang="en-US" sz="1600" dirty="0" err="1"/>
              <a:t>Gillray</a:t>
            </a:r>
            <a:r>
              <a:rPr lang="en-US" sz="1600" dirty="0"/>
              <a:t>.</a:t>
            </a:r>
            <a:r>
              <a:rPr lang="en-US" sz="1600" i="1" dirty="0">
                <a:latin typeface="Trebuchet MS" panose="020B0703020202090204" pitchFamily="34" charset="0"/>
              </a:rPr>
              <a:t> “The American Rattle Snake</a:t>
            </a:r>
            <a:r>
              <a:rPr lang="en-US" sz="1600" dirty="0">
                <a:latin typeface="Trebuchet MS" panose="020B0703020202090204" pitchFamily="34" charset="0"/>
              </a:rPr>
              <a:t>,” April 12 1782.</a:t>
            </a:r>
          </a:p>
        </p:txBody>
      </p:sp>
    </p:spTree>
    <p:extLst>
      <p:ext uri="{BB962C8B-B14F-4D97-AF65-F5344CB8AC3E}">
        <p14:creationId xmlns:p14="http://schemas.microsoft.com/office/powerpoint/2010/main" val="420963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Thursday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22069" y="5262861"/>
            <a:ext cx="6647687" cy="120233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Does the cartoonist choose a political side in this cartoon?</a:t>
            </a:r>
          </a:p>
          <a:p>
            <a:pPr marL="0" indent="0">
              <a:buNone/>
            </a:pPr>
            <a:r>
              <a:rPr lang="en-US" sz="2000" dirty="0"/>
              <a:t>Do you feel like the cartoonist is making a fair statement? Explain.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9FA73A-C0B7-A048-BC24-C8187BD0690C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70453-966C-DE41-A55A-3AD094FC6E67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James </a:t>
            </a:r>
            <a:r>
              <a:rPr lang="en-US" sz="1600" dirty="0" err="1"/>
              <a:t>Gillray</a:t>
            </a:r>
            <a:r>
              <a:rPr lang="en-US" sz="1600" dirty="0"/>
              <a:t>.</a:t>
            </a:r>
            <a:r>
              <a:rPr lang="en-US" sz="1600" i="1" dirty="0">
                <a:latin typeface="Trebuchet MS" panose="020B0703020202090204" pitchFamily="34" charset="0"/>
              </a:rPr>
              <a:t> “The American Rattle Snake</a:t>
            </a:r>
            <a:r>
              <a:rPr lang="en-US" sz="1600" dirty="0">
                <a:latin typeface="Trebuchet MS" panose="020B0703020202090204" pitchFamily="34" charset="0"/>
              </a:rPr>
              <a:t>,” April 12 1782.</a:t>
            </a:r>
          </a:p>
        </p:txBody>
      </p:sp>
    </p:spTree>
    <p:extLst>
      <p:ext uri="{BB962C8B-B14F-4D97-AF65-F5344CB8AC3E}">
        <p14:creationId xmlns:p14="http://schemas.microsoft.com/office/powerpoint/2010/main" val="391812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Friday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90240"/>
            <a:ext cx="6647687" cy="9915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How can a cartoonist be an influential citizen in society?</a:t>
            </a:r>
          </a:p>
          <a:p>
            <a:pPr marL="0" indent="0">
              <a:buNone/>
            </a:pPr>
            <a:r>
              <a:rPr lang="en-US" sz="2000" dirty="0"/>
              <a:t>Why is it important to analyze the political standpoint of the cartoon?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03799E-1DC5-4143-9002-7DD0511314D4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A3D26-AAE7-FB4B-AC0B-076CF655EF92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James </a:t>
            </a:r>
            <a:r>
              <a:rPr lang="en-US" sz="1600" dirty="0" err="1"/>
              <a:t>Gillray</a:t>
            </a:r>
            <a:r>
              <a:rPr lang="en-US" sz="1600" dirty="0"/>
              <a:t>.</a:t>
            </a:r>
            <a:r>
              <a:rPr lang="en-US" sz="1600" i="1" dirty="0">
                <a:latin typeface="Trebuchet MS" panose="020B0703020202090204" pitchFamily="34" charset="0"/>
              </a:rPr>
              <a:t> “The American Rattle Snake</a:t>
            </a:r>
            <a:r>
              <a:rPr lang="en-US" sz="1600" dirty="0">
                <a:latin typeface="Trebuchet MS" panose="020B0703020202090204" pitchFamily="34" charset="0"/>
              </a:rPr>
              <a:t>,” April 12 1782.</a:t>
            </a:r>
          </a:p>
        </p:txBody>
      </p:sp>
    </p:spTree>
    <p:extLst>
      <p:ext uri="{BB962C8B-B14F-4D97-AF65-F5344CB8AC3E}">
        <p14:creationId xmlns:p14="http://schemas.microsoft.com/office/powerpoint/2010/main" val="59499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333</Words>
  <Application>Microsoft Macintosh PowerPoint</Application>
  <PresentationFormat>On-screen Show (4:3)</PresentationFormat>
  <Paragraphs>43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14</cp:revision>
  <dcterms:modified xsi:type="dcterms:W3CDTF">2021-10-01T22:09:54Z</dcterms:modified>
</cp:coreProperties>
</file>