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Unknown</a:t>
            </a:r>
          </a:p>
          <a:p>
            <a:r>
              <a:rPr lang="en-US" dirty="0"/>
              <a:t>1833</a:t>
            </a:r>
          </a:p>
          <a:p>
            <a:r>
              <a:rPr lang="en-US" dirty="0"/>
              <a:t>Andrew Jackson, 7</a:t>
            </a:r>
            <a:r>
              <a:rPr lang="en-US" baseline="30000" dirty="0"/>
              <a:t>th</a:t>
            </a:r>
            <a:r>
              <a:rPr lang="en-US" dirty="0"/>
              <a:t> president of the United States, dressed as a king, holding a veto, and standing on the Constitution.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10/1/21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6175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6175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6175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6175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6175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CFDC365C-97B8-F34F-A264-095F5C06454C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15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Political Cartoon 3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10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author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AEE00-4EA8-6A4C-B4A4-2911B312E3BD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Unknown Artist.</a:t>
            </a:r>
            <a:r>
              <a:rPr lang="en-US" sz="1600" i="1" dirty="0">
                <a:latin typeface="Trebuchet MS" panose="020B0703020202090204" pitchFamily="34" charset="0"/>
              </a:rPr>
              <a:t> “King Andrew the First</a:t>
            </a:r>
            <a:r>
              <a:rPr lang="en-US" sz="1600" dirty="0">
                <a:latin typeface="Trebuchet MS" panose="020B0703020202090204" pitchFamily="34" charset="0"/>
              </a:rPr>
              <a:t>,” 1833.</a:t>
            </a:r>
          </a:p>
        </p:txBody>
      </p:sp>
    </p:spTree>
    <p:extLst>
      <p:ext uri="{BB962C8B-B14F-4D97-AF65-F5344CB8AC3E}">
        <p14:creationId xmlns:p14="http://schemas.microsoft.com/office/powerpoint/2010/main" val="8911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B5224-40F0-FF4E-B412-2D43C54392F5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85615-4FA6-6248-9FC3-232116B3BC1A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Unknown Artist.</a:t>
            </a:r>
            <a:r>
              <a:rPr lang="en-US" sz="1600" i="1" dirty="0">
                <a:latin typeface="Trebuchet MS" panose="020B0703020202090204" pitchFamily="34" charset="0"/>
              </a:rPr>
              <a:t> “King Andrew the First</a:t>
            </a:r>
            <a:r>
              <a:rPr lang="en-US" sz="1600" dirty="0">
                <a:latin typeface="Trebuchet MS" panose="020B0703020202090204" pitchFamily="34" charset="0"/>
              </a:rPr>
              <a:t>,” 1833.</a:t>
            </a:r>
          </a:p>
        </p:txBody>
      </p:sp>
    </p:spTree>
    <p:extLst>
      <p:ext uri="{BB962C8B-B14F-4D97-AF65-F5344CB8AC3E}">
        <p14:creationId xmlns:p14="http://schemas.microsoft.com/office/powerpoint/2010/main" val="237121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3E3EC-481F-164A-B34C-8DD6684CF43A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355FF-DC37-8543-A69E-6DA11DBDE780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Unknown Artist.</a:t>
            </a:r>
            <a:r>
              <a:rPr lang="en-US" sz="1600" i="1" dirty="0">
                <a:latin typeface="Trebuchet MS" panose="020B0703020202090204" pitchFamily="34" charset="0"/>
              </a:rPr>
              <a:t> “King Andrew the First</a:t>
            </a:r>
            <a:r>
              <a:rPr lang="en-US" sz="1600" dirty="0">
                <a:latin typeface="Trebuchet MS" panose="020B0703020202090204" pitchFamily="34" charset="0"/>
              </a:rPr>
              <a:t>,” 1833.</a:t>
            </a:r>
          </a:p>
        </p:txBody>
      </p:sp>
    </p:spTree>
    <p:extLst>
      <p:ext uri="{BB962C8B-B14F-4D97-AF65-F5344CB8AC3E}">
        <p14:creationId xmlns:p14="http://schemas.microsoft.com/office/powerpoint/2010/main" val="87353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02927-88FB-9748-90A5-65C134044BD8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4D401-3534-1545-A1A5-AEE1A1B5FD12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Unknown Artist.</a:t>
            </a:r>
            <a:r>
              <a:rPr lang="en-US" sz="1600" i="1" dirty="0">
                <a:latin typeface="Trebuchet MS" panose="020B0703020202090204" pitchFamily="34" charset="0"/>
              </a:rPr>
              <a:t> “King Andrew the First</a:t>
            </a:r>
            <a:r>
              <a:rPr lang="en-US" sz="1600" dirty="0">
                <a:latin typeface="Trebuchet MS" panose="020B0703020202090204" pitchFamily="34" charset="0"/>
              </a:rPr>
              <a:t>,” 1833.</a:t>
            </a:r>
          </a:p>
        </p:txBody>
      </p:sp>
    </p:spTree>
    <p:extLst>
      <p:ext uri="{BB962C8B-B14F-4D97-AF65-F5344CB8AC3E}">
        <p14:creationId xmlns:p14="http://schemas.microsoft.com/office/powerpoint/2010/main" val="247499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2BA87-83D2-1048-A407-6022D068506B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DC609-E926-F84D-A56E-316F900EB3FE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Unknown Artist.</a:t>
            </a:r>
            <a:r>
              <a:rPr lang="en-US" sz="1600" i="1" dirty="0">
                <a:latin typeface="Trebuchet MS" panose="020B0703020202090204" pitchFamily="34" charset="0"/>
              </a:rPr>
              <a:t> “King Andrew the First</a:t>
            </a:r>
            <a:r>
              <a:rPr lang="en-US" sz="1600" dirty="0">
                <a:latin typeface="Trebuchet MS" panose="020B0703020202090204" pitchFamily="34" charset="0"/>
              </a:rPr>
              <a:t>,” 1833.</a:t>
            </a:r>
          </a:p>
        </p:txBody>
      </p:sp>
    </p:spTree>
    <p:extLst>
      <p:ext uri="{BB962C8B-B14F-4D97-AF65-F5344CB8AC3E}">
        <p14:creationId xmlns:p14="http://schemas.microsoft.com/office/powerpoint/2010/main" val="422780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325</Words>
  <Application>Microsoft Macintosh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2021-10-01T22:09:19Z</dcterms:modified>
</cp:coreProperties>
</file>