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2" r:id="rId2"/>
    <p:sldId id="264" r:id="rId3"/>
    <p:sldId id="265" r:id="rId4"/>
    <p:sldId id="266" r:id="rId5"/>
    <p:sldId id="267" r:id="rId6"/>
    <p:sldId id="268" r:id="rId7"/>
    <p:sldId id="29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/>
    <p:restoredTop sz="94593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 B. Elliott</a:t>
            </a:r>
            <a:br>
              <a:rPr lang="en-US" dirty="0"/>
            </a:br>
            <a:r>
              <a:rPr lang="en-US" dirty="0"/>
              <a:t>1861</a:t>
            </a:r>
            <a:br>
              <a:rPr lang="en-US" dirty="0"/>
            </a:br>
            <a:r>
              <a:rPr lang="en-US" dirty="0"/>
              <a:t>A map illustrating how Gen. Winfield Scott planned to crush the Confederacy economically.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4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8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3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53822-2648-BF42-9892-CC7F4C0CC4BD}" type="datetimeFigureOut">
              <a:rPr lang="en-US" smtClean="0"/>
              <a:pPr/>
              <a:t>10/1/21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56F2-C06E-B44B-B378-C92BD48B0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0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944702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944702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944702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944702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944702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5" name="Shape 59">
            <a:extLst>
              <a:ext uri="{FF2B5EF4-FFF2-40B4-BE49-F238E27FC236}">
                <a16:creationId xmlns:a16="http://schemas.microsoft.com/office/drawing/2014/main" id="{28A4011B-A924-DC48-B333-9E11A24A8AD5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20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Political Cartoon 4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985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9840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Monday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25751"/>
            <a:ext cx="6647687" cy="1039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the author of the political cartoon?</a:t>
            </a:r>
          </a:p>
          <a:p>
            <a:pPr marL="0" indent="0">
              <a:buNone/>
            </a:pPr>
            <a:r>
              <a:rPr lang="en-US" sz="2000" dirty="0"/>
              <a:t>What is the date of the political cartoon?</a:t>
            </a:r>
          </a:p>
          <a:p>
            <a:pPr marL="0" indent="0">
              <a:buNone/>
            </a:pPr>
            <a:r>
              <a:rPr lang="en-US" sz="2000" dirty="0"/>
              <a:t>Who or what is the subject of the cartoon?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672EA-E44A-774B-9124-DF1312F07CA7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AEE00-4EA8-6A4C-B4A4-2911B312E3BD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J. B. Elliott.</a:t>
            </a:r>
            <a:r>
              <a:rPr lang="en-US" sz="1600" i="1" dirty="0">
                <a:latin typeface="Trebuchet MS" panose="020B0703020202090204" pitchFamily="34" charset="0"/>
              </a:rPr>
              <a:t> “Scott’s Great Snake</a:t>
            </a:r>
            <a:r>
              <a:rPr lang="en-US" sz="1600" dirty="0">
                <a:latin typeface="Trebuchet MS" panose="020B0703020202090204" pitchFamily="34" charset="0"/>
              </a:rPr>
              <a:t>,” 1861.</a:t>
            </a:r>
          </a:p>
        </p:txBody>
      </p:sp>
    </p:spTree>
    <p:extLst>
      <p:ext uri="{BB962C8B-B14F-4D97-AF65-F5344CB8AC3E}">
        <p14:creationId xmlns:p14="http://schemas.microsoft.com/office/powerpoint/2010/main" val="87136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85527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Tuesday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708254"/>
            <a:ext cx="6647687" cy="7505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Describe what you are viewing in the political cartoon.</a:t>
            </a:r>
          </a:p>
          <a:p>
            <a:pPr marL="0" indent="0">
              <a:buNone/>
            </a:pPr>
            <a:r>
              <a:rPr lang="en-US" sz="2000" dirty="0"/>
              <a:t>How is the artist trying to convey his message?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FD484-C8EA-A845-9650-A00B057A5AA6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4667B-BF88-1345-AFE8-B6EB290B0BA2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J. B. Elliott.</a:t>
            </a:r>
            <a:r>
              <a:rPr lang="en-US" sz="1600" i="1" dirty="0">
                <a:latin typeface="Trebuchet MS" panose="020B0703020202090204" pitchFamily="34" charset="0"/>
              </a:rPr>
              <a:t> “Scott’s Great Snake</a:t>
            </a:r>
            <a:r>
              <a:rPr lang="en-US" sz="1600" dirty="0">
                <a:latin typeface="Trebuchet MS" panose="020B0703020202090204" pitchFamily="34" charset="0"/>
              </a:rPr>
              <a:t>,” 1861.</a:t>
            </a:r>
          </a:p>
        </p:txBody>
      </p:sp>
    </p:spTree>
    <p:extLst>
      <p:ext uri="{BB962C8B-B14F-4D97-AF65-F5344CB8AC3E}">
        <p14:creationId xmlns:p14="http://schemas.microsoft.com/office/powerpoint/2010/main" val="122818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5798404"/>
            <a:ext cx="2823693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Wednesday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921920" y="5461702"/>
            <a:ext cx="6479658" cy="10034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is the cartoon meant to signify: humor, anger, sarcasm, or disgust? </a:t>
            </a:r>
          </a:p>
          <a:p>
            <a:pPr marL="0" indent="0">
              <a:buNone/>
            </a:pPr>
            <a:r>
              <a:rPr lang="en-US" sz="2000" dirty="0"/>
              <a:t>What emotions does the cartoon stir in you?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6B0B52-82C1-684B-BC27-091589A50F9D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134F7-FFC9-5541-92F3-4689C5C57C42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J. B. Elliott.</a:t>
            </a:r>
            <a:r>
              <a:rPr lang="en-US" sz="1600" i="1" dirty="0">
                <a:latin typeface="Trebuchet MS" panose="020B0703020202090204" pitchFamily="34" charset="0"/>
              </a:rPr>
              <a:t> “Scott’s Great Snake</a:t>
            </a:r>
            <a:r>
              <a:rPr lang="en-US" sz="1600" dirty="0">
                <a:latin typeface="Trebuchet MS" panose="020B0703020202090204" pitchFamily="34" charset="0"/>
              </a:rPr>
              <a:t>,” 1861.</a:t>
            </a:r>
          </a:p>
        </p:txBody>
      </p:sp>
    </p:spTree>
    <p:extLst>
      <p:ext uri="{BB962C8B-B14F-4D97-AF65-F5344CB8AC3E}">
        <p14:creationId xmlns:p14="http://schemas.microsoft.com/office/powerpoint/2010/main" val="18783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Thursday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22069" y="5262861"/>
            <a:ext cx="6647687" cy="120233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Does the cartoonist choose a political side in this cartoon?</a:t>
            </a:r>
          </a:p>
          <a:p>
            <a:pPr marL="0" indent="0">
              <a:buNone/>
            </a:pPr>
            <a:r>
              <a:rPr lang="en-US" sz="2000" dirty="0"/>
              <a:t>Do you feel like the cartoonist is making a fair statement? Explain.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0A209-EBEE-334B-A595-01FB32B296F7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D20FB-930F-B94A-B644-F140C4D2B74F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J. B. Elliott.</a:t>
            </a:r>
            <a:r>
              <a:rPr lang="en-US" sz="1600" i="1" dirty="0">
                <a:latin typeface="Trebuchet MS" panose="020B0703020202090204" pitchFamily="34" charset="0"/>
              </a:rPr>
              <a:t> “Scott’s Great Snake</a:t>
            </a:r>
            <a:r>
              <a:rPr lang="en-US" sz="1600" dirty="0">
                <a:latin typeface="Trebuchet MS" panose="020B0703020202090204" pitchFamily="34" charset="0"/>
              </a:rPr>
              <a:t>,” 1861.</a:t>
            </a:r>
          </a:p>
        </p:txBody>
      </p:sp>
    </p:spTree>
    <p:extLst>
      <p:ext uri="{BB962C8B-B14F-4D97-AF65-F5344CB8AC3E}">
        <p14:creationId xmlns:p14="http://schemas.microsoft.com/office/powerpoint/2010/main" val="405964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Friday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90240"/>
            <a:ext cx="6647687" cy="9915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can a cartoonist be an influential citizen in society?</a:t>
            </a:r>
          </a:p>
          <a:p>
            <a:pPr marL="0" indent="0">
              <a:buNone/>
            </a:pPr>
            <a:r>
              <a:rPr lang="en-US" sz="2000" dirty="0"/>
              <a:t>Why is it important to analyze the political standpoint of the cartoon?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85443E-9DF8-2740-8307-FF7CFBD0F482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51FAB-91E1-1D42-8CC5-92A82516CE4E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J. B. Elliott.</a:t>
            </a:r>
            <a:r>
              <a:rPr lang="en-US" sz="1600" i="1" dirty="0">
                <a:latin typeface="Trebuchet MS" panose="020B0703020202090204" pitchFamily="34" charset="0"/>
              </a:rPr>
              <a:t> “Scott’s Great Snake</a:t>
            </a:r>
            <a:r>
              <a:rPr lang="en-US" sz="1600" dirty="0">
                <a:latin typeface="Trebuchet MS" panose="020B0703020202090204" pitchFamily="34" charset="0"/>
              </a:rPr>
              <a:t>,” 1861.</a:t>
            </a:r>
          </a:p>
        </p:txBody>
      </p:sp>
    </p:spTree>
    <p:extLst>
      <p:ext uri="{BB962C8B-B14F-4D97-AF65-F5344CB8AC3E}">
        <p14:creationId xmlns:p14="http://schemas.microsoft.com/office/powerpoint/2010/main" val="121922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331</Words>
  <Application>Microsoft Macintosh PowerPoint</Application>
  <PresentationFormat>On-screen Show (4:3)</PresentationFormat>
  <Paragraphs>41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11</cp:revision>
  <dcterms:modified xsi:type="dcterms:W3CDTF">2021-10-01T22:08:33Z</dcterms:modified>
</cp:coreProperties>
</file>