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York American and Journal</a:t>
            </a:r>
            <a:br>
              <a:rPr lang="en-US" dirty="0"/>
            </a:br>
            <a:r>
              <a:rPr lang="en-US" dirty="0"/>
              <a:t>October 18, 1902</a:t>
            </a:r>
            <a:br>
              <a:rPr lang="en-US" dirty="0"/>
            </a:br>
            <a:r>
              <a:rPr lang="en-US" dirty="0"/>
              <a:t>Capitalists are seeking to use cheap child labor for their 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9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10/1/21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1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media/1c0d0c_033bb617d70a428f973652ec5e8dfabd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media/1c0d0c_033bb617d70a428f973652ec5e8dfabd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media/1c0d0c_033bb617d70a428f973652ec5e8dfabd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media/1c0d0c_033bb617d70a428f973652ec5e8dfabd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media/1c0d0c_033bb617d70a428f973652ec5e8dfabd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5BDB0ED0-2066-C644-BEB2-34F2851DADA0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25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Political Cartoon 5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710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publisher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672EA-E44A-774B-9124-DF1312F07CA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AEE00-4EA8-6A4C-B4A4-2911B312E3BD}"/>
              </a:ext>
            </a:extLst>
          </p:cNvPr>
          <p:cNvSpPr txBox="1"/>
          <p:nvPr/>
        </p:nvSpPr>
        <p:spPr>
          <a:xfrm>
            <a:off x="2823693" y="3445747"/>
            <a:ext cx="34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 York American and Journal.</a:t>
            </a:r>
            <a:r>
              <a:rPr lang="en-US" sz="1600" i="1" dirty="0">
                <a:latin typeface="Trebuchet MS" panose="020B0703020202090204" pitchFamily="34" charset="0"/>
              </a:rPr>
              <a:t> “White Slavery: Northern Capital and Southern Child Labor</a:t>
            </a:r>
            <a:r>
              <a:rPr lang="en-US" sz="1600" dirty="0">
                <a:latin typeface="Trebuchet MS" panose="020B0703020202090204" pitchFamily="34" charset="0"/>
              </a:rPr>
              <a:t>,” 18 October 1902.</a:t>
            </a:r>
          </a:p>
        </p:txBody>
      </p:sp>
    </p:spTree>
    <p:extLst>
      <p:ext uri="{BB962C8B-B14F-4D97-AF65-F5344CB8AC3E}">
        <p14:creationId xmlns:p14="http://schemas.microsoft.com/office/powerpoint/2010/main" val="154644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25D84-224A-794C-8088-FB7C3E873184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08A72-CFC2-3C48-BF44-23C7FBFCE8A7}"/>
              </a:ext>
            </a:extLst>
          </p:cNvPr>
          <p:cNvSpPr txBox="1"/>
          <p:nvPr/>
        </p:nvSpPr>
        <p:spPr>
          <a:xfrm>
            <a:off x="2823693" y="3445747"/>
            <a:ext cx="34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 York American and Journal.</a:t>
            </a:r>
            <a:r>
              <a:rPr lang="en-US" sz="1600" i="1" dirty="0">
                <a:latin typeface="Trebuchet MS" panose="020B0703020202090204" pitchFamily="34" charset="0"/>
              </a:rPr>
              <a:t> “White Slavery: Northern Capital and Southern Child Labor</a:t>
            </a:r>
            <a:r>
              <a:rPr lang="en-US" sz="1600" dirty="0">
                <a:latin typeface="Trebuchet MS" panose="020B0703020202090204" pitchFamily="34" charset="0"/>
              </a:rPr>
              <a:t>,” 18 October 1902.</a:t>
            </a:r>
          </a:p>
        </p:txBody>
      </p:sp>
    </p:spTree>
    <p:extLst>
      <p:ext uri="{BB962C8B-B14F-4D97-AF65-F5344CB8AC3E}">
        <p14:creationId xmlns:p14="http://schemas.microsoft.com/office/powerpoint/2010/main" val="149898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27AC81-C7B1-5C4E-A25B-634A5C5759A8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FB808-60E3-0945-9BCB-4730E7F0F7DB}"/>
              </a:ext>
            </a:extLst>
          </p:cNvPr>
          <p:cNvSpPr txBox="1"/>
          <p:nvPr/>
        </p:nvSpPr>
        <p:spPr>
          <a:xfrm>
            <a:off x="2823693" y="3445747"/>
            <a:ext cx="34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 York American and Journal.</a:t>
            </a:r>
            <a:r>
              <a:rPr lang="en-US" sz="1600" i="1" dirty="0">
                <a:latin typeface="Trebuchet MS" panose="020B0703020202090204" pitchFamily="34" charset="0"/>
              </a:rPr>
              <a:t> “White Slavery: Northern Capital and Southern Child Labor</a:t>
            </a:r>
            <a:r>
              <a:rPr lang="en-US" sz="1600" dirty="0">
                <a:latin typeface="Trebuchet MS" panose="020B0703020202090204" pitchFamily="34" charset="0"/>
              </a:rPr>
              <a:t>,” 18 October 1902.</a:t>
            </a:r>
          </a:p>
        </p:txBody>
      </p:sp>
    </p:spTree>
    <p:extLst>
      <p:ext uri="{BB962C8B-B14F-4D97-AF65-F5344CB8AC3E}">
        <p14:creationId xmlns:p14="http://schemas.microsoft.com/office/powerpoint/2010/main" val="103291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0427E-C0E1-4242-818A-0DC367D3264B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F3E1D-D9BD-244B-86E4-C2BD3FA3F5DF}"/>
              </a:ext>
            </a:extLst>
          </p:cNvPr>
          <p:cNvSpPr txBox="1"/>
          <p:nvPr/>
        </p:nvSpPr>
        <p:spPr>
          <a:xfrm>
            <a:off x="2823693" y="3445747"/>
            <a:ext cx="34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 York American and Journal.</a:t>
            </a:r>
            <a:r>
              <a:rPr lang="en-US" sz="1600" i="1" dirty="0">
                <a:latin typeface="Trebuchet MS" panose="020B0703020202090204" pitchFamily="34" charset="0"/>
              </a:rPr>
              <a:t> “White Slavery: Northern Capital and Southern Child Labor</a:t>
            </a:r>
            <a:r>
              <a:rPr lang="en-US" sz="1600" dirty="0">
                <a:latin typeface="Trebuchet MS" panose="020B0703020202090204" pitchFamily="34" charset="0"/>
              </a:rPr>
              <a:t>,” 18 October 1902.</a:t>
            </a:r>
          </a:p>
        </p:txBody>
      </p:sp>
    </p:spTree>
    <p:extLst>
      <p:ext uri="{BB962C8B-B14F-4D97-AF65-F5344CB8AC3E}">
        <p14:creationId xmlns:p14="http://schemas.microsoft.com/office/powerpoint/2010/main" val="110179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03E6F-8FF3-6C4C-8E75-EB1DD9736C6A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CBF2D-9227-2D4C-9A05-38C1AACB53BC}"/>
              </a:ext>
            </a:extLst>
          </p:cNvPr>
          <p:cNvSpPr txBox="1"/>
          <p:nvPr/>
        </p:nvSpPr>
        <p:spPr>
          <a:xfrm>
            <a:off x="2823693" y="3445747"/>
            <a:ext cx="349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New York American and Journal.</a:t>
            </a:r>
            <a:r>
              <a:rPr lang="en-US" sz="1600" i="1" dirty="0">
                <a:latin typeface="Trebuchet MS" panose="020B0703020202090204" pitchFamily="34" charset="0"/>
              </a:rPr>
              <a:t> “White Slavery: Northern Capital and Southern Child Labor</a:t>
            </a:r>
            <a:r>
              <a:rPr lang="en-US" sz="1600" dirty="0">
                <a:latin typeface="Trebuchet MS" panose="020B0703020202090204" pitchFamily="34" charset="0"/>
              </a:rPr>
              <a:t>,” 18 October 1902.</a:t>
            </a:r>
          </a:p>
        </p:txBody>
      </p:sp>
    </p:spTree>
    <p:extLst>
      <p:ext uri="{BB962C8B-B14F-4D97-AF65-F5344CB8AC3E}">
        <p14:creationId xmlns:p14="http://schemas.microsoft.com/office/powerpoint/2010/main" val="374615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142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371</Words>
  <Application>Microsoft Macintosh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2021-10-01T22:07:57Z</dcterms:modified>
</cp:coreProperties>
</file>