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2" r:id="rId2"/>
    <p:sldId id="264" r:id="rId3"/>
    <p:sldId id="265" r:id="rId4"/>
    <p:sldId id="266" r:id="rId5"/>
    <p:sldId id="267" r:id="rId6"/>
    <p:sldId id="268" r:id="rId7"/>
    <p:sldId id="293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/>
    <p:restoredTop sz="94593"/>
  </p:normalViewPr>
  <p:slideViewPr>
    <p:cSldViewPr snapToGrid="0" snapToObjects="1">
      <p:cViewPr varScale="1">
        <p:scale>
          <a:sx n="117" d="100"/>
          <a:sy n="117" d="100"/>
        </p:scale>
        <p:origin x="2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Bill Mauldin</a:t>
            </a:r>
            <a:br>
              <a:rPr lang="en-US" dirty="0"/>
            </a:br>
            <a:r>
              <a:rPr lang="en-US" dirty="0"/>
              <a:t>September 1, 1960</a:t>
            </a:r>
            <a:br>
              <a:rPr lang="en-US" dirty="0"/>
            </a:br>
            <a:r>
              <a:rPr lang="en-US" dirty="0"/>
              <a:t>It shows children trying to push open the door of school segregation.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4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82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1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75F0F5-4B52-9F4F-9906-CEFADE6925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96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609600"/>
            <a:ext cx="9161463" cy="1676400"/>
            <a:chOff x="0" y="2895600"/>
            <a:chExt cx="9161969" cy="1677035"/>
          </a:xfrm>
        </p:grpSpPr>
        <p:pic>
          <p:nvPicPr>
            <p:cNvPr id="5" name="Picture 8" descr="HD-ShadowLon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>
              <a:fillRect/>
            </a:stretch>
          </p:blipFill>
          <p:spPr bwMode="auto">
            <a:xfrm>
              <a:off x="0" y="4251471"/>
              <a:ext cx="7644384" cy="32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HD-ShadowShor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>
              <a:fillRect/>
            </a:stretch>
          </p:blipFill>
          <p:spPr bwMode="auto">
            <a:xfrm>
              <a:off x="7717217" y="4259262"/>
              <a:ext cx="1444752" cy="14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2895600"/>
              <a:ext cx="7566443" cy="1368943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710914" y="2895600"/>
              <a:ext cx="1433591" cy="13689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C53822-2648-BF42-9892-CC7F4C0CC4BD}" type="datetimeFigureOut">
              <a:rPr lang="en-US" smtClean="0"/>
              <a:pPr/>
              <a:t>10/1/21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D56F2-C06E-B44B-B378-C92BD48B01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7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acd1999000571/P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acd1999000571/P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acd1999000571/PP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acd1999000571/P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acd1999000571/PP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5" name="Shape 59">
            <a:extLst>
              <a:ext uri="{FF2B5EF4-FFF2-40B4-BE49-F238E27FC236}">
                <a16:creationId xmlns:a16="http://schemas.microsoft.com/office/drawing/2014/main" id="{DF156207-6B0B-1A49-9F2E-1170512A797A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Week 30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Political Cartoon 6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7552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9840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Monday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25751"/>
            <a:ext cx="6647687" cy="1039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Who is the artist of the political cartoon?</a:t>
            </a:r>
          </a:p>
          <a:p>
            <a:pPr marL="0" indent="0">
              <a:buNone/>
            </a:pPr>
            <a:r>
              <a:rPr lang="en-US" sz="2000" dirty="0"/>
              <a:t>What is the date of the political cartoon?</a:t>
            </a:r>
          </a:p>
          <a:p>
            <a:pPr marL="0" indent="0">
              <a:buNone/>
            </a:pPr>
            <a:r>
              <a:rPr lang="en-US" sz="2000" dirty="0"/>
              <a:t>Who or what is the subject of the cartoon?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1672EA-E44A-774B-9124-DF1312F07CA7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AEE00-4EA8-6A4C-B4A4-2911B312E3BD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Bill Mauldin.</a:t>
            </a:r>
            <a:r>
              <a:rPr lang="en-US" sz="1600" i="1" dirty="0">
                <a:latin typeface="Trebuchet MS" panose="020B0703020202090204" pitchFamily="34" charset="0"/>
              </a:rPr>
              <a:t> “Inch by Inch</a:t>
            </a:r>
            <a:r>
              <a:rPr lang="en-US" sz="1600" dirty="0">
                <a:latin typeface="Trebuchet MS" panose="020B0703020202090204" pitchFamily="34" charset="0"/>
              </a:rPr>
              <a:t>,” September 1 1960.</a:t>
            </a:r>
          </a:p>
        </p:txBody>
      </p:sp>
    </p:spTree>
    <p:extLst>
      <p:ext uri="{BB962C8B-B14F-4D97-AF65-F5344CB8AC3E}">
        <p14:creationId xmlns:p14="http://schemas.microsoft.com/office/powerpoint/2010/main" val="9083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785527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Tuesday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708254"/>
            <a:ext cx="6647687" cy="7505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Describe what you are viewing in the political cartoon.</a:t>
            </a:r>
          </a:p>
          <a:p>
            <a:pPr marL="0" indent="0">
              <a:buNone/>
            </a:pPr>
            <a:r>
              <a:rPr lang="en-US" sz="2000" dirty="0"/>
              <a:t>How is the artist trying to convey his message?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89B5A5-929E-4D4B-B21E-CA77CE9D7D8F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666D31-F63E-3946-82B7-A9AD5E0EA2A4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Bill Mauldin.</a:t>
            </a:r>
            <a:r>
              <a:rPr lang="en-US" sz="1600" i="1" dirty="0">
                <a:latin typeface="Trebuchet MS" panose="020B0703020202090204" pitchFamily="34" charset="0"/>
              </a:rPr>
              <a:t> “Inch by Inch</a:t>
            </a:r>
            <a:r>
              <a:rPr lang="en-US" sz="1600" dirty="0">
                <a:latin typeface="Trebuchet MS" panose="020B0703020202090204" pitchFamily="34" charset="0"/>
              </a:rPr>
              <a:t>,” September 1 1960.</a:t>
            </a:r>
          </a:p>
        </p:txBody>
      </p:sp>
    </p:spTree>
    <p:extLst>
      <p:ext uri="{BB962C8B-B14F-4D97-AF65-F5344CB8AC3E}">
        <p14:creationId xmlns:p14="http://schemas.microsoft.com/office/powerpoint/2010/main" val="269153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5798404"/>
            <a:ext cx="2823693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Wednesday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921920" y="5461702"/>
            <a:ext cx="6479658" cy="100349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What is the cartoon meant to signify: humor, anger, sarcasm, or disgust? </a:t>
            </a:r>
          </a:p>
          <a:p>
            <a:pPr marL="0" indent="0">
              <a:buNone/>
            </a:pPr>
            <a:r>
              <a:rPr lang="en-US" sz="2000" dirty="0"/>
              <a:t>What emotions does the cartoon stir in you?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88D04-F5E2-0E45-BF37-57FDFF325F94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4540C-9B66-C94B-B0DF-344D5467B426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Bill Mauldin.</a:t>
            </a:r>
            <a:r>
              <a:rPr lang="en-US" sz="1600" i="1" dirty="0">
                <a:latin typeface="Trebuchet MS" panose="020B0703020202090204" pitchFamily="34" charset="0"/>
              </a:rPr>
              <a:t> “Inch by Inch</a:t>
            </a:r>
            <a:r>
              <a:rPr lang="en-US" sz="1600" dirty="0">
                <a:latin typeface="Trebuchet MS" panose="020B0703020202090204" pitchFamily="34" charset="0"/>
              </a:rPr>
              <a:t>,” September 1 1960.</a:t>
            </a:r>
          </a:p>
        </p:txBody>
      </p:sp>
    </p:spTree>
    <p:extLst>
      <p:ext uri="{BB962C8B-B14F-4D97-AF65-F5344CB8AC3E}">
        <p14:creationId xmlns:p14="http://schemas.microsoft.com/office/powerpoint/2010/main" val="1545584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Thursday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522069" y="5262861"/>
            <a:ext cx="6647687" cy="120233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Does the cartoonist choose a political side in this cartoon?</a:t>
            </a:r>
          </a:p>
          <a:p>
            <a:pPr marL="0" indent="0">
              <a:buNone/>
            </a:pPr>
            <a:r>
              <a:rPr lang="en-US" sz="2000" dirty="0"/>
              <a:t>Do you feel like the cartoonist is making a fair statement? Explain.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1AF94-F118-F74E-A553-81C722194DE6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C64D6-B529-7F47-BA87-391993257E0B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Bill Mauldin.</a:t>
            </a:r>
            <a:r>
              <a:rPr lang="en-US" sz="1600" i="1" dirty="0">
                <a:latin typeface="Trebuchet MS" panose="020B0703020202090204" pitchFamily="34" charset="0"/>
              </a:rPr>
              <a:t> “Inch by Inch</a:t>
            </a:r>
            <a:r>
              <a:rPr lang="en-US" sz="1600" dirty="0">
                <a:latin typeface="Trebuchet MS" panose="020B0703020202090204" pitchFamily="34" charset="0"/>
              </a:rPr>
              <a:t>,” September 1 1960.</a:t>
            </a:r>
          </a:p>
        </p:txBody>
      </p:sp>
    </p:spTree>
    <p:extLst>
      <p:ext uri="{BB962C8B-B14F-4D97-AF65-F5344CB8AC3E}">
        <p14:creationId xmlns:p14="http://schemas.microsoft.com/office/powerpoint/2010/main" val="3339016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811284"/>
            <a:ext cx="2496312" cy="6704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Friday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96311" y="5490240"/>
            <a:ext cx="6647687" cy="99154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How can a cartoonist be an influential citizen in society?</a:t>
            </a:r>
          </a:p>
          <a:p>
            <a:pPr marL="0" indent="0">
              <a:buNone/>
            </a:pPr>
            <a:r>
              <a:rPr lang="en-US" sz="2000" dirty="0"/>
              <a:t>Why is it important to analyze the political standpoint of the cartoon?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DD25B0-FA2B-9546-9002-676C71C7AE5A}"/>
              </a:ext>
            </a:extLst>
          </p:cNvPr>
          <p:cNvSpPr/>
          <p:nvPr/>
        </p:nvSpPr>
        <p:spPr>
          <a:xfrm>
            <a:off x="718285" y="2842219"/>
            <a:ext cx="7707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Click this to go to the </a:t>
            </a:r>
            <a:r>
              <a:rPr lang="en-US" dirty="0">
                <a:hlinkClick r:id="rId3"/>
              </a:rPr>
              <a:t>Political Cartoon for this week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15B4B-A7F1-D941-A13F-3C32CA3477BB}"/>
              </a:ext>
            </a:extLst>
          </p:cNvPr>
          <p:cNvSpPr txBox="1"/>
          <p:nvPr/>
        </p:nvSpPr>
        <p:spPr>
          <a:xfrm>
            <a:off x="2823693" y="3445747"/>
            <a:ext cx="3496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Bill Mauldin.</a:t>
            </a:r>
            <a:r>
              <a:rPr lang="en-US" sz="1600" i="1" dirty="0">
                <a:latin typeface="Trebuchet MS" panose="020B0703020202090204" pitchFamily="34" charset="0"/>
              </a:rPr>
              <a:t> “Inch by Inch</a:t>
            </a:r>
            <a:r>
              <a:rPr lang="en-US" sz="1600" dirty="0">
                <a:latin typeface="Trebuchet MS" panose="020B0703020202090204" pitchFamily="34" charset="0"/>
              </a:rPr>
              <a:t>,” September 1 1960.</a:t>
            </a:r>
          </a:p>
        </p:txBody>
      </p:sp>
    </p:spTree>
    <p:extLst>
      <p:ext uri="{BB962C8B-B14F-4D97-AF65-F5344CB8AC3E}">
        <p14:creationId xmlns:p14="http://schemas.microsoft.com/office/powerpoint/2010/main" val="315969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5636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324</Words>
  <Application>Microsoft Macintosh PowerPoint</Application>
  <PresentationFormat>On-screen Show (4:3)</PresentationFormat>
  <Paragraphs>41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12</cp:revision>
  <dcterms:modified xsi:type="dcterms:W3CDTF">2021-10-01T22:07:20Z</dcterms:modified>
</cp:coreProperties>
</file>