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97" r:id="rId2"/>
    <p:sldId id="292" r:id="rId3"/>
    <p:sldId id="293" r:id="rId4"/>
    <p:sldId id="294" r:id="rId5"/>
    <p:sldId id="295" r:id="rId6"/>
    <p:sldId id="296" r:id="rId7"/>
    <p:sldId id="298" r:id="rId8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rebuchet MS"/>
        <a:ea typeface="Trebuchet MS"/>
        <a:cs typeface="Trebuchet MS"/>
        <a:sym typeface="Trebuchet MS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rebuchet MS"/>
        <a:ea typeface="Trebuchet MS"/>
        <a:cs typeface="Trebuchet MS"/>
        <a:sym typeface="Trebuchet MS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rebuchet MS"/>
        <a:ea typeface="Trebuchet MS"/>
        <a:cs typeface="Trebuchet MS"/>
        <a:sym typeface="Trebuchet MS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rebuchet MS"/>
        <a:ea typeface="Trebuchet MS"/>
        <a:cs typeface="Trebuchet MS"/>
        <a:sym typeface="Trebuchet MS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rebuchet MS"/>
        <a:ea typeface="Trebuchet MS"/>
        <a:cs typeface="Trebuchet MS"/>
        <a:sym typeface="Trebuchet MS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rebuchet MS"/>
        <a:ea typeface="Trebuchet MS"/>
        <a:cs typeface="Trebuchet MS"/>
        <a:sym typeface="Trebuchet MS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rebuchet MS"/>
        <a:ea typeface="Trebuchet MS"/>
        <a:cs typeface="Trebuchet MS"/>
        <a:sym typeface="Trebuchet MS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rebuchet MS"/>
        <a:ea typeface="Trebuchet MS"/>
        <a:cs typeface="Trebuchet MS"/>
        <a:sym typeface="Trebuchet MS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rebuchet MS"/>
        <a:ea typeface="Trebuchet MS"/>
        <a:cs typeface="Trebuchet MS"/>
        <a:sym typeface="Trebuchet M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63"/>
  </p:normalViewPr>
  <p:slideViewPr>
    <p:cSldViewPr snapToGrid="0" snapToObjects="1">
      <p:cViewPr>
        <p:scale>
          <a:sx n="126" d="100"/>
          <a:sy n="126" d="100"/>
        </p:scale>
        <p:origin x="1240" y="-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7" name="Shape 5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5692704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2866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gradFill flip="none" rotWithShape="1">
          <a:gsLst>
            <a:gs pos="0">
              <a:srgbClr val="BCC8E5"/>
            </a:gs>
            <a:gs pos="40000">
              <a:srgbClr val="B1BEE1"/>
            </a:gs>
            <a:gs pos="100000">
              <a:srgbClr val="00224B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SzTx/>
              <a:buFontTx/>
              <a:buNone/>
              <a:defRPr>
                <a:solidFill>
                  <a:srgbClr val="FFFFFF"/>
                </a:solidFill>
              </a:defRPr>
            </a:lvl1pPr>
            <a:lvl2pPr marL="0" indent="457200" algn="ctr">
              <a:lnSpc>
                <a:spcPct val="100000"/>
              </a:lnSpc>
              <a:buSzTx/>
              <a:buFontTx/>
              <a:buNone/>
              <a:defRPr>
                <a:solidFill>
                  <a:srgbClr val="FFFFFF"/>
                </a:solidFill>
              </a:defRPr>
            </a:lvl2pPr>
            <a:lvl3pPr marL="0" indent="914400" algn="ctr">
              <a:lnSpc>
                <a:spcPct val="100000"/>
              </a:lnSpc>
              <a:buSzTx/>
              <a:buFontTx/>
              <a:buNone/>
              <a:defRPr>
                <a:solidFill>
                  <a:srgbClr val="FFFFFF"/>
                </a:solidFill>
              </a:defRPr>
            </a:lvl3pPr>
            <a:lvl4pPr marL="0" indent="1371600" algn="ctr">
              <a:lnSpc>
                <a:spcPct val="100000"/>
              </a:lnSpc>
              <a:buSzTx/>
              <a:buFontTx/>
              <a:buNone/>
              <a:defRPr>
                <a:solidFill>
                  <a:srgbClr val="FFFFFF"/>
                </a:solidFill>
              </a:defRPr>
            </a:lvl4pPr>
            <a:lvl5pPr marL="0" indent="1828800" algn="ctr">
              <a:lnSpc>
                <a:spcPct val="100000"/>
              </a:lnSpc>
              <a:buSzTx/>
              <a:buFontTx/>
              <a:buNone/>
              <a:defRPr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" name="Shape 15"/>
          <p:cNvSpPr>
            <a:spLocks noGrp="1"/>
          </p:cNvSpPr>
          <p:nvPr>
            <p:ph type="sldNum" sz="quarter" idx="2"/>
          </p:nvPr>
        </p:nvSpPr>
        <p:spPr>
          <a:xfrm>
            <a:off x="8679100" y="6528117"/>
            <a:ext cx="312500" cy="2946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600"/>
              </a:spcBef>
              <a:defRPr sz="2800"/>
            </a:lvl1pPr>
            <a:lvl2pPr marL="790575" indent="-333375">
              <a:lnSpc>
                <a:spcPct val="100000"/>
              </a:lnSpc>
              <a:spcBef>
                <a:spcPts val="600"/>
              </a:spcBef>
              <a:defRPr sz="2800"/>
            </a:lvl2pPr>
            <a:lvl3pPr marL="1234439" indent="-320039">
              <a:lnSpc>
                <a:spcPct val="100000"/>
              </a:lnSpc>
              <a:spcBef>
                <a:spcPts val="600"/>
              </a:spcBef>
              <a:defRPr sz="2800"/>
            </a:lvl3pPr>
            <a:lvl4pPr marL="1727200" indent="-355600">
              <a:lnSpc>
                <a:spcPct val="100000"/>
              </a:lnSpc>
              <a:spcBef>
                <a:spcPts val="600"/>
              </a:spcBef>
              <a:defRPr sz="2800"/>
            </a:lvl4pPr>
            <a:lvl5pPr marL="2184400" indent="-355600">
              <a:lnSpc>
                <a:spcPct val="100000"/>
              </a:lnSpc>
              <a:spcBef>
                <a:spcPts val="6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" name="Shape 3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3" name="Shape 3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1" name="Shape 41"/>
          <p:cNvSpPr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500"/>
              </a:spcBef>
              <a:buSzTx/>
              <a:buFontTx/>
              <a:buNone/>
              <a:defRPr sz="2400" b="1"/>
            </a:lvl1pPr>
            <a:lvl2pPr marL="0" indent="457200">
              <a:lnSpc>
                <a:spcPct val="100000"/>
              </a:lnSpc>
              <a:spcBef>
                <a:spcPts val="500"/>
              </a:spcBef>
              <a:buSzTx/>
              <a:buFontTx/>
              <a:buNone/>
              <a:defRPr sz="2400" b="1"/>
            </a:lvl2pPr>
            <a:lvl3pPr marL="0" indent="914400">
              <a:lnSpc>
                <a:spcPct val="100000"/>
              </a:lnSpc>
              <a:spcBef>
                <a:spcPts val="500"/>
              </a:spcBef>
              <a:buSzTx/>
              <a:buFontTx/>
              <a:buNone/>
              <a:defRPr sz="2400" b="1"/>
            </a:lvl3pPr>
            <a:lvl4pPr marL="0" indent="1371600">
              <a:lnSpc>
                <a:spcPct val="100000"/>
              </a:lnSpc>
              <a:spcBef>
                <a:spcPts val="500"/>
              </a:spcBef>
              <a:buSzTx/>
              <a:buFontTx/>
              <a:buNone/>
              <a:defRPr sz="2400" b="1"/>
            </a:lvl4pPr>
            <a:lvl5pPr marL="0" indent="1828800">
              <a:lnSpc>
                <a:spcPct val="100000"/>
              </a:lnSpc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2" name="Shape 42"/>
          <p:cNvSpPr>
            <a:spLocks noGrp="1"/>
          </p:cNvSpPr>
          <p:nvPr>
            <p:ph type="body" sz="quarter" idx="13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lnSpc>
                <a:spcPct val="100000"/>
              </a:lnSpc>
              <a:spcBef>
                <a:spcPts val="500"/>
              </a:spcBef>
              <a:buSzTx/>
              <a:buFontTx/>
              <a:buNone/>
              <a:defRPr sz="2400" b="1"/>
            </a:pPr>
            <a:endParaRPr/>
          </a:p>
        </p:txBody>
      </p:sp>
      <p:sp>
        <p:nvSpPr>
          <p:cNvPr id="43" name="Shape 4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3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gradFill>
            <a:gsLst>
              <a:gs pos="0">
                <a:srgbClr val="2E5E97"/>
              </a:gs>
              <a:gs pos="80000">
                <a:srgbClr val="3C7BC7"/>
              </a:gs>
              <a:gs pos="100000">
                <a:srgbClr val="3A7CCA"/>
              </a:gs>
            </a:gsLst>
            <a:lin ang="16200000"/>
          </a:gra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" name="Shap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5" name="Shape 5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" name="Shape 6"/>
          <p:cNvSpPr>
            <a:spLocks noGrp="1"/>
          </p:cNvSpPr>
          <p:nvPr>
            <p:ph type="sldNum" sz="quarter" idx="2"/>
          </p:nvPr>
        </p:nvSpPr>
        <p:spPr>
          <a:xfrm>
            <a:off x="8526700" y="6528117"/>
            <a:ext cx="312500" cy="2946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400" b="1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effectLst>
            <a:outerShdw blurRad="38100" dist="38100" dir="2700000" rotWithShape="0">
              <a:srgbClr val="000000">
                <a:alpha val="43137"/>
              </a:srgbClr>
            </a:outerShdw>
          </a:effectLst>
          <a:uFillTx/>
          <a:latin typeface="Trebuchet MS"/>
          <a:ea typeface="Trebuchet MS"/>
          <a:cs typeface="Trebuchet MS"/>
          <a:sym typeface="Trebuchet MS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effectLst>
            <a:outerShdw blurRad="38100" dist="38100" dir="2700000" rotWithShape="0">
              <a:srgbClr val="000000">
                <a:alpha val="43137"/>
              </a:srgbClr>
            </a:outerShdw>
          </a:effectLst>
          <a:uFillTx/>
          <a:latin typeface="Trebuchet MS"/>
          <a:ea typeface="Trebuchet MS"/>
          <a:cs typeface="Trebuchet MS"/>
          <a:sym typeface="Trebuchet MS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effectLst>
            <a:outerShdw blurRad="38100" dist="38100" dir="2700000" rotWithShape="0">
              <a:srgbClr val="000000">
                <a:alpha val="43137"/>
              </a:srgbClr>
            </a:outerShdw>
          </a:effectLst>
          <a:uFillTx/>
          <a:latin typeface="Trebuchet MS"/>
          <a:ea typeface="Trebuchet MS"/>
          <a:cs typeface="Trebuchet MS"/>
          <a:sym typeface="Trebuchet MS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effectLst>
            <a:outerShdw blurRad="38100" dist="38100" dir="2700000" rotWithShape="0">
              <a:srgbClr val="000000">
                <a:alpha val="43137"/>
              </a:srgbClr>
            </a:outerShdw>
          </a:effectLst>
          <a:uFillTx/>
          <a:latin typeface="Trebuchet MS"/>
          <a:ea typeface="Trebuchet MS"/>
          <a:cs typeface="Trebuchet MS"/>
          <a:sym typeface="Trebuchet MS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effectLst>
            <a:outerShdw blurRad="38100" dist="38100" dir="2700000" rotWithShape="0">
              <a:srgbClr val="000000">
                <a:alpha val="43137"/>
              </a:srgbClr>
            </a:outerShdw>
          </a:effectLst>
          <a:uFillTx/>
          <a:latin typeface="Trebuchet MS"/>
          <a:ea typeface="Trebuchet MS"/>
          <a:cs typeface="Trebuchet MS"/>
          <a:sym typeface="Trebuchet MS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effectLst>
            <a:outerShdw blurRad="38100" dist="38100" dir="2700000" rotWithShape="0">
              <a:srgbClr val="000000">
                <a:alpha val="43137"/>
              </a:srgbClr>
            </a:outerShdw>
          </a:effectLst>
          <a:uFillTx/>
          <a:latin typeface="Trebuchet MS"/>
          <a:ea typeface="Trebuchet MS"/>
          <a:cs typeface="Trebuchet MS"/>
          <a:sym typeface="Trebuchet MS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effectLst>
            <a:outerShdw blurRad="38100" dist="38100" dir="2700000" rotWithShape="0">
              <a:srgbClr val="000000">
                <a:alpha val="43137"/>
              </a:srgbClr>
            </a:outerShdw>
          </a:effectLst>
          <a:uFillTx/>
          <a:latin typeface="Trebuchet MS"/>
          <a:ea typeface="Trebuchet MS"/>
          <a:cs typeface="Trebuchet MS"/>
          <a:sym typeface="Trebuchet MS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effectLst>
            <a:outerShdw blurRad="38100" dist="38100" dir="2700000" rotWithShape="0">
              <a:srgbClr val="000000">
                <a:alpha val="43137"/>
              </a:srgbClr>
            </a:outerShdw>
          </a:effectLst>
          <a:uFillTx/>
          <a:latin typeface="Trebuchet MS"/>
          <a:ea typeface="Trebuchet MS"/>
          <a:cs typeface="Trebuchet MS"/>
          <a:sym typeface="Trebuchet MS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effectLst>
            <a:outerShdw blurRad="38100" dist="38100" dir="2700000" rotWithShape="0">
              <a:srgbClr val="000000">
                <a:alpha val="43137"/>
              </a:srgbClr>
            </a:outerShdw>
          </a:effectLst>
          <a:uFillTx/>
          <a:latin typeface="Trebuchet MS"/>
          <a:ea typeface="Trebuchet MS"/>
          <a:cs typeface="Trebuchet MS"/>
          <a:sym typeface="Trebuchet MS"/>
        </a:defRPr>
      </a:lvl9pPr>
    </p:titleStyle>
    <p:bodyStyle>
      <a:lvl1pPr marL="758951" marR="0" indent="-758951" algn="l" defTabSz="914400" rtl="0" latinLnBrk="0">
        <a:lnSpc>
          <a:spcPct val="80000"/>
        </a:lnSpc>
        <a:spcBef>
          <a:spcPts val="700"/>
        </a:spcBef>
        <a:spcAft>
          <a:spcPts val="0"/>
        </a:spcAft>
        <a:buClrTx/>
        <a:buSzPct val="100000"/>
        <a:buFont typeface="Wingdings"/>
        <a:buChar char="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Trebuchet MS"/>
          <a:ea typeface="Trebuchet MS"/>
          <a:cs typeface="Trebuchet MS"/>
          <a:sym typeface="Trebuchet MS"/>
        </a:defRPr>
      </a:lvl1pPr>
      <a:lvl2pPr marL="783771" marR="0" indent="-326571" algn="l" defTabSz="914400" rtl="0" latinLnBrk="0">
        <a:lnSpc>
          <a:spcPct val="80000"/>
        </a:lnSpc>
        <a:spcBef>
          <a:spcPts val="700"/>
        </a:spcBef>
        <a:spcAft>
          <a:spcPts val="0"/>
        </a:spcAft>
        <a:buClrTx/>
        <a:buSzPct val="100000"/>
        <a:buFont typeface="Wingdings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Trebuchet MS"/>
          <a:ea typeface="Trebuchet MS"/>
          <a:cs typeface="Trebuchet MS"/>
          <a:sym typeface="Trebuchet MS"/>
        </a:defRPr>
      </a:lvl2pPr>
      <a:lvl3pPr marL="1219200" marR="0" indent="-304800" algn="l" defTabSz="914400" rtl="0" latinLnBrk="0">
        <a:lnSpc>
          <a:spcPct val="80000"/>
        </a:lnSpc>
        <a:spcBef>
          <a:spcPts val="700"/>
        </a:spcBef>
        <a:spcAft>
          <a:spcPts val="0"/>
        </a:spcAft>
        <a:buClrTx/>
        <a:buSzPct val="100000"/>
        <a:buFont typeface="Wingdings"/>
        <a:buChar char="▪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Trebuchet MS"/>
          <a:ea typeface="Trebuchet MS"/>
          <a:cs typeface="Trebuchet MS"/>
          <a:sym typeface="Trebuchet MS"/>
        </a:defRPr>
      </a:lvl3pPr>
      <a:lvl4pPr marL="1737360" marR="0" indent="-365760" algn="l" defTabSz="914400" rtl="0" latinLnBrk="0">
        <a:lnSpc>
          <a:spcPct val="80000"/>
        </a:lnSpc>
        <a:spcBef>
          <a:spcPts val="700"/>
        </a:spcBef>
        <a:spcAft>
          <a:spcPts val="0"/>
        </a:spcAft>
        <a:buClrTx/>
        <a:buSzPct val="100000"/>
        <a:buFont typeface="Wingdings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Trebuchet MS"/>
          <a:ea typeface="Trebuchet MS"/>
          <a:cs typeface="Trebuchet MS"/>
          <a:sym typeface="Trebuchet MS"/>
        </a:defRPr>
      </a:lvl4pPr>
      <a:lvl5pPr marL="2194560" marR="0" indent="-365760" algn="l" defTabSz="914400" rtl="0" latinLnBrk="0">
        <a:lnSpc>
          <a:spcPct val="80000"/>
        </a:lnSpc>
        <a:spcBef>
          <a:spcPts val="700"/>
        </a:spcBef>
        <a:spcAft>
          <a:spcPts val="0"/>
        </a:spcAft>
        <a:buClrTx/>
        <a:buSzPct val="100000"/>
        <a:buFont typeface="Wingdings"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Trebuchet MS"/>
          <a:ea typeface="Trebuchet MS"/>
          <a:cs typeface="Trebuchet MS"/>
          <a:sym typeface="Trebuchet MS"/>
        </a:defRPr>
      </a:lvl5pPr>
      <a:lvl6pPr marL="2651760" marR="0" indent="-365760" algn="l" defTabSz="914400" rtl="0" latinLnBrk="0">
        <a:lnSpc>
          <a:spcPct val="80000"/>
        </a:lnSpc>
        <a:spcBef>
          <a:spcPts val="700"/>
        </a:spcBef>
        <a:spcAft>
          <a:spcPts val="0"/>
        </a:spcAft>
        <a:buClrTx/>
        <a:buSzPct val="100000"/>
        <a:buFont typeface="Wingdings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Trebuchet MS"/>
          <a:ea typeface="Trebuchet MS"/>
          <a:cs typeface="Trebuchet MS"/>
          <a:sym typeface="Trebuchet MS"/>
        </a:defRPr>
      </a:lvl6pPr>
      <a:lvl7pPr marL="3108960" marR="0" indent="-365760" algn="l" defTabSz="914400" rtl="0" latinLnBrk="0">
        <a:lnSpc>
          <a:spcPct val="80000"/>
        </a:lnSpc>
        <a:spcBef>
          <a:spcPts val="700"/>
        </a:spcBef>
        <a:spcAft>
          <a:spcPts val="0"/>
        </a:spcAft>
        <a:buClrTx/>
        <a:buSzPct val="100000"/>
        <a:buFont typeface="Wingdings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Trebuchet MS"/>
          <a:ea typeface="Trebuchet MS"/>
          <a:cs typeface="Trebuchet MS"/>
          <a:sym typeface="Trebuchet MS"/>
        </a:defRPr>
      </a:lvl7pPr>
      <a:lvl8pPr marL="3566159" marR="0" indent="-365759" algn="l" defTabSz="914400" rtl="0" latinLnBrk="0">
        <a:lnSpc>
          <a:spcPct val="80000"/>
        </a:lnSpc>
        <a:spcBef>
          <a:spcPts val="700"/>
        </a:spcBef>
        <a:spcAft>
          <a:spcPts val="0"/>
        </a:spcAft>
        <a:buClrTx/>
        <a:buSzPct val="100000"/>
        <a:buFont typeface="Wingdings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Trebuchet MS"/>
          <a:ea typeface="Trebuchet MS"/>
          <a:cs typeface="Trebuchet MS"/>
          <a:sym typeface="Trebuchet MS"/>
        </a:defRPr>
      </a:lvl8pPr>
      <a:lvl9pPr marL="4023359" marR="0" indent="-365759" algn="l" defTabSz="914400" rtl="0" latinLnBrk="0">
        <a:lnSpc>
          <a:spcPct val="80000"/>
        </a:lnSpc>
        <a:spcBef>
          <a:spcPts val="700"/>
        </a:spcBef>
        <a:spcAft>
          <a:spcPts val="0"/>
        </a:spcAft>
        <a:buClrTx/>
        <a:buSzPct val="100000"/>
        <a:buFont typeface="Wingdings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Trebuchet MS"/>
          <a:ea typeface="Trebuchet MS"/>
          <a:cs typeface="Trebuchet MS"/>
          <a:sym typeface="Trebuchet MS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/>
          <p:nvPr/>
        </p:nvSpPr>
        <p:spPr>
          <a:xfrm>
            <a:off x="7543800" y="6545790"/>
            <a:ext cx="1600200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r">
              <a:spcBef>
                <a:spcPts val="600"/>
              </a:spcBef>
              <a:defRPr sz="1000">
                <a:solidFill>
                  <a:srgbClr val="FFFFFF"/>
                </a:solidFill>
                <a:effectLst>
                  <a:outerShdw blurRad="38100" dist="38100" dir="2700000" rotWithShape="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© 20</a:t>
            </a:r>
            <a:r>
              <a:rPr lang="en-US" dirty="0"/>
              <a:t>21</a:t>
            </a:r>
            <a:r>
              <a:rPr dirty="0"/>
              <a:t> Clairmont Press</a:t>
            </a:r>
          </a:p>
        </p:txBody>
      </p:sp>
      <p:sp>
        <p:nvSpPr>
          <p:cNvPr id="6" name="Shape 59">
            <a:extLst>
              <a:ext uri="{FF2B5EF4-FFF2-40B4-BE49-F238E27FC236}">
                <a16:creationId xmlns:a16="http://schemas.microsoft.com/office/drawing/2014/main" id="{B63CE2EC-53D4-6348-9DFE-68F417C48EBD}"/>
              </a:ext>
            </a:extLst>
          </p:cNvPr>
          <p:cNvSpPr/>
          <p:nvPr/>
        </p:nvSpPr>
        <p:spPr>
          <a:xfrm>
            <a:off x="0" y="4451579"/>
            <a:ext cx="9141246" cy="1446550"/>
          </a:xfrm>
          <a:prstGeom prst="rect">
            <a:avLst/>
          </a:prstGeom>
          <a:solidFill>
            <a:srgbClr val="DCE6F2">
              <a:alpha val="32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algn="r">
              <a:defRPr sz="3200">
                <a:solidFill>
                  <a:srgbClr val="FFFFFF"/>
                </a:solidFill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</a:defRPr>
            </a:pPr>
            <a:r>
              <a:rPr lang="en-US" sz="4400" b="1" dirty="0">
                <a:ln w="3175">
                  <a:solidFill>
                    <a:schemeClr val="tx1"/>
                  </a:solidFill>
                </a:ln>
              </a:rPr>
              <a:t>SMART SKILLS</a:t>
            </a:r>
          </a:p>
          <a:p>
            <a:pPr algn="r">
              <a:defRPr sz="3200">
                <a:solidFill>
                  <a:srgbClr val="FFFFFF"/>
                </a:solidFill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</a:defRPr>
            </a:pPr>
            <a:r>
              <a:rPr lang="en-US" sz="4400" b="1" dirty="0">
                <a:ln w="3175">
                  <a:solidFill>
                    <a:schemeClr val="tx1"/>
                  </a:solidFill>
                </a:ln>
              </a:rPr>
              <a:t>Week 1 </a:t>
            </a:r>
            <a:r>
              <a:rPr lang="mr-IN" sz="4400" b="1" dirty="0">
                <a:ln w="3175">
                  <a:solidFill>
                    <a:schemeClr val="tx1"/>
                  </a:solidFill>
                </a:ln>
              </a:rPr>
              <a:t>–</a:t>
            </a:r>
            <a:r>
              <a:rPr lang="en-US" sz="4400" b="1" dirty="0">
                <a:ln w="3175">
                  <a:solidFill>
                    <a:schemeClr val="tx1"/>
                  </a:solidFill>
                </a:ln>
              </a:rPr>
              <a:t> Map 1</a:t>
            </a:r>
            <a:endParaRPr sz="4400" b="1" dirty="0">
              <a:ln w="3175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976569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A4A78610-B500-A345-A1F4-7006B88739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5" t="13968" r="13994" b="13016"/>
          <a:stretch/>
        </p:blipFill>
        <p:spPr>
          <a:xfrm>
            <a:off x="3934217" y="1017814"/>
            <a:ext cx="4811888" cy="4822371"/>
          </a:xfrm>
          <a:prstGeom prst="rect">
            <a:avLst/>
          </a:prstGeom>
        </p:spPr>
      </p:pic>
      <p:sp>
        <p:nvSpPr>
          <p:cNvPr id="68" name="Shape 68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 vert="horz" wrap="square" tIns="45720" bIns="45720" numCol="1" anchorCtr="0" compatLnSpc="1">
            <a:prstTxWarp prst="textNoShape">
              <a:avLst/>
            </a:prstTxWarp>
          </a:bodyPr>
          <a:lstStyle/>
          <a:p>
            <a:pPr defTabSz="868363" eaLnBrk="1" hangingPunct="1"/>
            <a:r>
              <a:rPr lang="en-US" altLang="en-US" sz="4100" dirty="0">
                <a:effectLst>
                  <a:outerShdw blurRad="38100" dist="38100" dir="2700000" algn="tl">
                    <a:srgbClr val="FFFFFF"/>
                  </a:outerShdw>
                </a:effectLst>
                <a:latin typeface="Trebuchet MS" pitchFamily="34" charset="0"/>
                <a:ea typeface="Trebuchet MS" pitchFamily="34" charset="0"/>
                <a:cs typeface="Trebuchet MS" pitchFamily="34" charset="0"/>
              </a:rPr>
              <a:t>Monday</a:t>
            </a:r>
          </a:p>
        </p:txBody>
      </p:sp>
      <p:sp>
        <p:nvSpPr>
          <p:cNvPr id="9218" name="Shape 69"/>
          <p:cNvSpPr>
            <a:spLocks noGrp="1"/>
          </p:cNvSpPr>
          <p:nvPr>
            <p:ph type="body" idx="1"/>
          </p:nvPr>
        </p:nvSpPr>
        <p:spPr>
          <a:xfrm>
            <a:off x="185356" y="2712918"/>
            <a:ext cx="3748862" cy="944682"/>
          </a:xfrm>
        </p:spPr>
        <p:txBody>
          <a:bodyPr>
            <a:normAutofit/>
          </a:bodyPr>
          <a:lstStyle/>
          <a:p>
            <a:pPr marL="0" lvl="1" indent="0">
              <a:buNone/>
            </a:pPr>
            <a:r>
              <a:rPr lang="en-US" altLang="en-US" sz="1600" dirty="0">
                <a:latin typeface="Trebuchet MS" pitchFamily="34" charset="0"/>
                <a:ea typeface="Trebuchet MS" pitchFamily="34" charset="0"/>
                <a:cs typeface="Trebuchet MS" pitchFamily="34" charset="0"/>
              </a:rPr>
              <a:t>How many regions does South Carolina have? </a:t>
            </a:r>
          </a:p>
          <a:p>
            <a:pPr marL="0" lvl="1" indent="0">
              <a:buNone/>
            </a:pPr>
            <a:r>
              <a:rPr lang="en-US" altLang="en-US" sz="1600" dirty="0">
                <a:latin typeface="Trebuchet MS" pitchFamily="34" charset="0"/>
                <a:ea typeface="Trebuchet MS" pitchFamily="34" charset="0"/>
                <a:cs typeface="Trebuchet MS" pitchFamily="34" charset="0"/>
              </a:rPr>
              <a:t>List them.</a:t>
            </a:r>
          </a:p>
          <a:p>
            <a:pPr marL="0" lvl="1" indent="0" eaLnBrk="1" hangingPunct="1">
              <a:lnSpc>
                <a:spcPct val="100000"/>
              </a:lnSpc>
              <a:buFont typeface="Wingdings" pitchFamily="2" charset="2"/>
              <a:buNone/>
            </a:pPr>
            <a:endParaRPr lang="en-US" altLang="en-US" sz="1200" dirty="0">
              <a:latin typeface="Trebuchet MS" pitchFamily="34" charset="0"/>
              <a:ea typeface="Trebuchet MS" pitchFamily="34" charset="0"/>
              <a:cs typeface="Trebuchet MS" pitchFamily="34" charset="0"/>
            </a:endParaRPr>
          </a:p>
        </p:txBody>
      </p:sp>
      <p:sp>
        <p:nvSpPr>
          <p:cNvPr id="70" name="Shape 70"/>
          <p:cNvSpPr>
            <a:spLocks noGrp="1"/>
          </p:cNvSpPr>
          <p:nvPr>
            <p:ph type="sldNum" sz="quarter" idx="4294967295"/>
          </p:nvPr>
        </p:nvSpPr>
        <p:spPr>
          <a:xfrm>
            <a:off x="8631238" y="6527800"/>
            <a:ext cx="207962" cy="295275"/>
          </a:xfrm>
          <a:prstGeom prst="rect">
            <a:avLst/>
          </a:prstGeom>
          <a:extLst>
            <a:ext uri="{C572A759-6A51-4108-AA02-DFA0A04FC94B}"/>
          </a:extLst>
        </p:spPr>
        <p:txBody>
          <a:bodyPr/>
          <a:lstStyle/>
          <a:p>
            <a:pPr>
              <a:defRPr/>
            </a:pPr>
            <a:fld id="{7ACA4088-8252-4BA4-8008-25CC244E7A5C}" type="slidenum">
              <a:rPr/>
              <a:pPr>
                <a:defRPr/>
              </a:pPr>
              <a:t>2</a:t>
            </a:fld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6789106" y="1240077"/>
            <a:ext cx="1594345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South Carolina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rPr>
              <a:t>Regions</a:t>
            </a:r>
          </a:p>
        </p:txBody>
      </p:sp>
    </p:spTree>
    <p:extLst>
      <p:ext uri="{BB962C8B-B14F-4D97-AF65-F5344CB8AC3E}">
        <p14:creationId xmlns:p14="http://schemas.microsoft.com/office/powerpoint/2010/main" val="241192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 vert="horz" wrap="square" tIns="45720" bIns="45720" numCol="1" anchorCtr="0" compatLnSpc="1">
            <a:prstTxWarp prst="textNoShape">
              <a:avLst/>
            </a:prstTxWarp>
          </a:bodyPr>
          <a:lstStyle/>
          <a:p>
            <a:pPr defTabSz="868363" eaLnBrk="1" hangingPunct="1"/>
            <a:r>
              <a:rPr lang="en-US" altLang="en-US" sz="4100">
                <a:effectLst>
                  <a:outerShdw blurRad="38100" dist="38100" dir="2700000" algn="tl">
                    <a:srgbClr val="FFFFFF"/>
                  </a:outerShdw>
                </a:effectLst>
                <a:latin typeface="Trebuchet MS" pitchFamily="34" charset="0"/>
                <a:ea typeface="Trebuchet MS" pitchFamily="34" charset="0"/>
                <a:cs typeface="Trebuchet MS" pitchFamily="34" charset="0"/>
              </a:rPr>
              <a:t>Tuesday</a:t>
            </a:r>
          </a:p>
        </p:txBody>
      </p:sp>
      <p:sp>
        <p:nvSpPr>
          <p:cNvPr id="10242" name="Shape 69"/>
          <p:cNvSpPr>
            <a:spLocks noGrp="1"/>
          </p:cNvSpPr>
          <p:nvPr>
            <p:ph type="body" idx="1"/>
          </p:nvPr>
        </p:nvSpPr>
        <p:spPr>
          <a:xfrm>
            <a:off x="228600" y="2727243"/>
            <a:ext cx="3690257" cy="592899"/>
          </a:xfrm>
        </p:spPr>
        <p:txBody>
          <a:bodyPr>
            <a:normAutofit/>
          </a:bodyPr>
          <a:lstStyle/>
          <a:p>
            <a:pPr marL="0" lvl="1" indent="0">
              <a:buNone/>
            </a:pPr>
            <a:r>
              <a:rPr lang="en-US" altLang="en-US" sz="1600" dirty="0"/>
              <a:t>What divides the Piedmont and Inner Coastal Plain?</a:t>
            </a:r>
          </a:p>
          <a:p>
            <a:pPr marL="0" lvl="1" indent="0" eaLnBrk="1" hangingPunct="1">
              <a:lnSpc>
                <a:spcPct val="100000"/>
              </a:lnSpc>
              <a:buFont typeface="Wingdings" pitchFamily="2" charset="2"/>
              <a:buNone/>
            </a:pPr>
            <a:endParaRPr lang="en-US" altLang="en-US" sz="1600" dirty="0">
              <a:latin typeface="Trebuchet MS" pitchFamily="34" charset="0"/>
              <a:ea typeface="Trebuchet MS" pitchFamily="34" charset="0"/>
              <a:cs typeface="Trebuchet MS" pitchFamily="34" charset="0"/>
            </a:endParaRPr>
          </a:p>
        </p:txBody>
      </p:sp>
      <p:sp>
        <p:nvSpPr>
          <p:cNvPr id="70" name="Shape 70"/>
          <p:cNvSpPr>
            <a:spLocks noGrp="1"/>
          </p:cNvSpPr>
          <p:nvPr>
            <p:ph type="sldNum" sz="quarter" idx="4294967295"/>
          </p:nvPr>
        </p:nvSpPr>
        <p:spPr>
          <a:xfrm>
            <a:off x="8631238" y="6527800"/>
            <a:ext cx="207962" cy="295275"/>
          </a:xfrm>
          <a:prstGeom prst="rect">
            <a:avLst/>
          </a:prstGeom>
          <a:extLst>
            <a:ext uri="{C572A759-6A51-4108-AA02-DFA0A04FC94B}"/>
          </a:extLst>
        </p:spPr>
        <p:txBody>
          <a:bodyPr/>
          <a:lstStyle/>
          <a:p>
            <a:pPr>
              <a:defRPr/>
            </a:pPr>
            <a:fld id="{1703E38E-057B-40E7-A45A-E91A376C1748}" type="slidenum">
              <a:rPr/>
              <a:pPr>
                <a:defRPr/>
              </a:pPr>
              <a:t>3</a:t>
            </a:fld>
            <a:endParaRPr/>
          </a:p>
        </p:txBody>
      </p: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DE8310A0-A15C-3D4A-BB2C-C502AC6F33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5" t="13968" r="13994" b="13016"/>
          <a:stretch/>
        </p:blipFill>
        <p:spPr>
          <a:xfrm>
            <a:off x="3934217" y="1017814"/>
            <a:ext cx="4811888" cy="48223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546247-BC4C-354B-8365-563F25428152}"/>
              </a:ext>
            </a:extLst>
          </p:cNvPr>
          <p:cNvSpPr txBox="1"/>
          <p:nvPr/>
        </p:nvSpPr>
        <p:spPr>
          <a:xfrm>
            <a:off x="6789106" y="1240077"/>
            <a:ext cx="1594345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South Carolina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rPr>
              <a:t>Regions</a:t>
            </a:r>
          </a:p>
        </p:txBody>
      </p:sp>
    </p:spTree>
    <p:extLst>
      <p:ext uri="{BB962C8B-B14F-4D97-AF65-F5344CB8AC3E}">
        <p14:creationId xmlns:p14="http://schemas.microsoft.com/office/powerpoint/2010/main" val="179919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 vert="horz" wrap="square" tIns="45720" bIns="45720" numCol="1" anchorCtr="0" compatLnSpc="1">
            <a:prstTxWarp prst="textNoShape">
              <a:avLst/>
            </a:prstTxWarp>
          </a:bodyPr>
          <a:lstStyle/>
          <a:p>
            <a:pPr defTabSz="868363" eaLnBrk="1" hangingPunct="1"/>
            <a:r>
              <a:rPr lang="en-US" altLang="en-US" sz="4100">
                <a:effectLst>
                  <a:outerShdw blurRad="38100" dist="38100" dir="2700000" algn="tl">
                    <a:srgbClr val="FFFFFF"/>
                  </a:outerShdw>
                </a:effectLst>
                <a:latin typeface="Trebuchet MS" pitchFamily="34" charset="0"/>
                <a:ea typeface="Trebuchet MS" pitchFamily="34" charset="0"/>
                <a:cs typeface="Trebuchet MS" pitchFamily="34" charset="0"/>
              </a:rPr>
              <a:t>Wednesday</a:t>
            </a:r>
          </a:p>
        </p:txBody>
      </p:sp>
      <p:sp>
        <p:nvSpPr>
          <p:cNvPr id="70" name="Shape 70"/>
          <p:cNvSpPr>
            <a:spLocks noGrp="1"/>
          </p:cNvSpPr>
          <p:nvPr>
            <p:ph type="sldNum" sz="quarter" idx="4294967295"/>
          </p:nvPr>
        </p:nvSpPr>
        <p:spPr>
          <a:xfrm>
            <a:off x="8631238" y="6527800"/>
            <a:ext cx="207962" cy="295275"/>
          </a:xfrm>
          <a:prstGeom prst="rect">
            <a:avLst/>
          </a:prstGeom>
          <a:extLst>
            <a:ext uri="{C572A759-6A51-4108-AA02-DFA0A04FC94B}"/>
          </a:extLst>
        </p:spPr>
        <p:txBody>
          <a:bodyPr/>
          <a:lstStyle/>
          <a:p>
            <a:pPr>
              <a:defRPr/>
            </a:pPr>
            <a:fld id="{5D19499E-0817-4464-A42E-D0D0137DE8E6}" type="slidenum">
              <a:rPr/>
              <a:pPr>
                <a:defRPr/>
              </a:pPr>
              <a:t>4</a:t>
            </a:fld>
            <a:endParaRPr/>
          </a:p>
        </p:txBody>
      </p:sp>
      <p:sp>
        <p:nvSpPr>
          <p:cNvPr id="11272" name="Shape 69"/>
          <p:cNvSpPr>
            <a:spLocks/>
          </p:cNvSpPr>
          <p:nvPr/>
        </p:nvSpPr>
        <p:spPr bwMode="auto">
          <a:xfrm>
            <a:off x="228601" y="2731790"/>
            <a:ext cx="3712028" cy="642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/>
          <a:lstStyle>
            <a:lvl1pPr marL="342900" indent="-342900" eaLnBrk="0" hangingPunct="0">
              <a:lnSpc>
                <a:spcPct val="80000"/>
              </a:lnSpc>
              <a:spcBef>
                <a:spcPts val="700"/>
              </a:spcBef>
              <a:buSzPct val="100000"/>
              <a:buFont typeface="Wingdings" pitchFamily="2" charset="2"/>
              <a:buChar char="➢"/>
              <a:defRPr sz="3200">
                <a:solidFill>
                  <a:srgbClr val="000000"/>
                </a:solidFill>
                <a:latin typeface="Trebuchet MS" pitchFamily="34" charset="0"/>
                <a:ea typeface="Trebuchet MS" pitchFamily="34" charset="0"/>
                <a:cs typeface="Trebuchet MS" pitchFamily="34" charset="0"/>
                <a:sym typeface="Trebuchet MS" pitchFamily="34" charset="0"/>
              </a:defRPr>
            </a:lvl1pPr>
            <a:lvl2pPr eaLnBrk="0" hangingPunct="0">
              <a:lnSpc>
                <a:spcPct val="80000"/>
              </a:lnSpc>
              <a:spcBef>
                <a:spcPts val="700"/>
              </a:spcBef>
              <a:buSzPct val="100000"/>
              <a:buFont typeface="Wingdings" pitchFamily="2" charset="2"/>
              <a:buChar char="•"/>
              <a:defRPr sz="3200">
                <a:solidFill>
                  <a:srgbClr val="000000"/>
                </a:solidFill>
                <a:latin typeface="Trebuchet MS" pitchFamily="34" charset="0"/>
                <a:ea typeface="Trebuchet MS" pitchFamily="34" charset="0"/>
                <a:cs typeface="Trebuchet MS" pitchFamily="34" charset="0"/>
                <a:sym typeface="Trebuchet MS" pitchFamily="34" charset="0"/>
              </a:defRPr>
            </a:lvl2pPr>
            <a:lvl3pPr marL="1143000" indent="-228600" eaLnBrk="0" hangingPunct="0">
              <a:lnSpc>
                <a:spcPct val="80000"/>
              </a:lnSpc>
              <a:spcBef>
                <a:spcPts val="700"/>
              </a:spcBef>
              <a:buSzPct val="100000"/>
              <a:buFont typeface="Wingdings" pitchFamily="2" charset="2"/>
              <a:buChar char="▪"/>
              <a:defRPr sz="3200">
                <a:solidFill>
                  <a:srgbClr val="000000"/>
                </a:solidFill>
                <a:latin typeface="Trebuchet MS" pitchFamily="34" charset="0"/>
                <a:ea typeface="Trebuchet MS" pitchFamily="34" charset="0"/>
                <a:cs typeface="Trebuchet MS" pitchFamily="34" charset="0"/>
                <a:sym typeface="Trebuchet MS" pitchFamily="34" charset="0"/>
              </a:defRPr>
            </a:lvl3pPr>
            <a:lvl4pPr marL="1600200" indent="-228600" eaLnBrk="0" hangingPunct="0">
              <a:lnSpc>
                <a:spcPct val="80000"/>
              </a:lnSpc>
              <a:spcBef>
                <a:spcPts val="700"/>
              </a:spcBef>
              <a:buSzPct val="100000"/>
              <a:buFont typeface="Wingdings" pitchFamily="2" charset="2"/>
              <a:buChar char="–"/>
              <a:defRPr sz="3200">
                <a:solidFill>
                  <a:srgbClr val="000000"/>
                </a:solidFill>
                <a:latin typeface="Trebuchet MS" pitchFamily="34" charset="0"/>
                <a:ea typeface="Trebuchet MS" pitchFamily="34" charset="0"/>
                <a:cs typeface="Trebuchet MS" pitchFamily="34" charset="0"/>
                <a:sym typeface="Trebuchet MS" pitchFamily="34" charset="0"/>
              </a:defRPr>
            </a:lvl4pPr>
            <a:lvl5pPr marL="2057400" indent="-228600" eaLnBrk="0" hangingPunct="0">
              <a:lnSpc>
                <a:spcPct val="80000"/>
              </a:lnSpc>
              <a:spcBef>
                <a:spcPts val="700"/>
              </a:spcBef>
              <a:buSzPct val="100000"/>
              <a:buFont typeface="Wingdings" pitchFamily="2" charset="2"/>
              <a:buChar char="»"/>
              <a:defRPr sz="3200">
                <a:solidFill>
                  <a:srgbClr val="000000"/>
                </a:solidFill>
                <a:latin typeface="Trebuchet MS" pitchFamily="34" charset="0"/>
                <a:ea typeface="Trebuchet MS" pitchFamily="34" charset="0"/>
                <a:cs typeface="Trebuchet MS" pitchFamily="34" charset="0"/>
                <a:sym typeface="Trebuchet MS" pitchFamily="34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Wingdings" pitchFamily="2" charset="2"/>
              <a:buChar char="»"/>
              <a:defRPr sz="3200">
                <a:solidFill>
                  <a:srgbClr val="000000"/>
                </a:solidFill>
                <a:latin typeface="Trebuchet MS" pitchFamily="34" charset="0"/>
                <a:ea typeface="Trebuchet MS" pitchFamily="34" charset="0"/>
                <a:cs typeface="Trebuchet MS" pitchFamily="34" charset="0"/>
                <a:sym typeface="Trebuchet MS" pitchFamily="34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Wingdings" pitchFamily="2" charset="2"/>
              <a:buChar char="»"/>
              <a:defRPr sz="3200">
                <a:solidFill>
                  <a:srgbClr val="000000"/>
                </a:solidFill>
                <a:latin typeface="Trebuchet MS" pitchFamily="34" charset="0"/>
                <a:ea typeface="Trebuchet MS" pitchFamily="34" charset="0"/>
                <a:cs typeface="Trebuchet MS" pitchFamily="34" charset="0"/>
                <a:sym typeface="Trebuchet MS" pitchFamily="34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Wingdings" pitchFamily="2" charset="2"/>
              <a:buChar char="»"/>
              <a:defRPr sz="3200">
                <a:solidFill>
                  <a:srgbClr val="000000"/>
                </a:solidFill>
                <a:latin typeface="Trebuchet MS" pitchFamily="34" charset="0"/>
                <a:ea typeface="Trebuchet MS" pitchFamily="34" charset="0"/>
                <a:cs typeface="Trebuchet MS" pitchFamily="34" charset="0"/>
                <a:sym typeface="Trebuchet MS" pitchFamily="34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Wingdings" pitchFamily="2" charset="2"/>
              <a:buChar char="»"/>
              <a:defRPr sz="3200">
                <a:solidFill>
                  <a:srgbClr val="000000"/>
                </a:solidFill>
                <a:latin typeface="Trebuchet MS" pitchFamily="34" charset="0"/>
                <a:ea typeface="Trebuchet MS" pitchFamily="34" charset="0"/>
                <a:cs typeface="Trebuchet MS" pitchFamily="34" charset="0"/>
                <a:sym typeface="Trebuchet MS" pitchFamily="34" charset="0"/>
              </a:defRPr>
            </a:lvl9pPr>
          </a:lstStyle>
          <a:p>
            <a:pPr lvl="1" indent="0" eaLnBrk="1" hangingPunct="1">
              <a:lnSpc>
                <a:spcPct val="100000"/>
              </a:lnSpc>
              <a:buNone/>
            </a:pPr>
            <a:r>
              <a:rPr lang="en-US" altLang="en-US" sz="1600" dirty="0"/>
              <a:t>Which region is the largest? In which region do you live?</a:t>
            </a:r>
          </a:p>
          <a:p>
            <a:pPr lvl="1" indent="0" eaLnBrk="1" hangingPunct="1">
              <a:lnSpc>
                <a:spcPct val="100000"/>
              </a:lnSpc>
              <a:buFont typeface="Wingdings" pitchFamily="2" charset="2"/>
              <a:buNone/>
            </a:pPr>
            <a:endParaRPr lang="en-US" altLang="en-US" sz="1600" dirty="0"/>
          </a:p>
        </p:txBody>
      </p: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923ED341-5381-A14E-A00E-E0955D2FE2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5" t="13968" r="13994" b="13016"/>
          <a:stretch/>
        </p:blipFill>
        <p:spPr>
          <a:xfrm>
            <a:off x="3934217" y="1017814"/>
            <a:ext cx="4811888" cy="48223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24C24B6-2FD7-174E-964A-DA8346EF7E03}"/>
              </a:ext>
            </a:extLst>
          </p:cNvPr>
          <p:cNvSpPr txBox="1"/>
          <p:nvPr/>
        </p:nvSpPr>
        <p:spPr>
          <a:xfrm>
            <a:off x="6789106" y="1240077"/>
            <a:ext cx="1594345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South Carolina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rPr>
              <a:t>Regions</a:t>
            </a:r>
          </a:p>
        </p:txBody>
      </p:sp>
    </p:spTree>
    <p:extLst>
      <p:ext uri="{BB962C8B-B14F-4D97-AF65-F5344CB8AC3E}">
        <p14:creationId xmlns:p14="http://schemas.microsoft.com/office/powerpoint/2010/main" val="2645253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 vert="horz" wrap="square" tIns="45720" bIns="45720" numCol="1" anchorCtr="0" compatLnSpc="1">
            <a:prstTxWarp prst="textNoShape">
              <a:avLst/>
            </a:prstTxWarp>
          </a:bodyPr>
          <a:lstStyle/>
          <a:p>
            <a:pPr defTabSz="868363" eaLnBrk="1" hangingPunct="1"/>
            <a:r>
              <a:rPr lang="en-US" altLang="en-US" sz="4100">
                <a:effectLst>
                  <a:outerShdw blurRad="38100" dist="38100" dir="2700000" algn="tl">
                    <a:srgbClr val="FFFFFF"/>
                  </a:outerShdw>
                </a:effectLst>
                <a:latin typeface="Trebuchet MS" pitchFamily="34" charset="0"/>
                <a:ea typeface="Trebuchet MS" pitchFamily="34" charset="0"/>
                <a:cs typeface="Trebuchet MS" pitchFamily="34" charset="0"/>
              </a:rPr>
              <a:t>Thursday</a:t>
            </a:r>
          </a:p>
        </p:txBody>
      </p:sp>
      <p:sp>
        <p:nvSpPr>
          <p:cNvPr id="12290" name="Shape 69"/>
          <p:cNvSpPr>
            <a:spLocks noGrp="1"/>
          </p:cNvSpPr>
          <p:nvPr>
            <p:ph type="body" idx="1"/>
          </p:nvPr>
        </p:nvSpPr>
        <p:spPr>
          <a:xfrm>
            <a:off x="260991" y="2714168"/>
            <a:ext cx="3636096" cy="1143001"/>
          </a:xfrm>
        </p:spPr>
        <p:txBody>
          <a:bodyPr>
            <a:normAutofit/>
          </a:bodyPr>
          <a:lstStyle/>
          <a:p>
            <a:pPr marL="0" lvl="1" indent="0" eaLnBrk="1" hangingPunct="1">
              <a:lnSpc>
                <a:spcPct val="100000"/>
              </a:lnSpc>
              <a:buFont typeface="Wingdings" pitchFamily="2" charset="2"/>
              <a:buNone/>
            </a:pPr>
            <a:r>
              <a:rPr lang="en-US" altLang="en-US" sz="1600" dirty="0">
                <a:latin typeface="Trebuchet MS" pitchFamily="34" charset="0"/>
                <a:ea typeface="Trebuchet MS" pitchFamily="34" charset="0"/>
                <a:cs typeface="Trebuchet MS" pitchFamily="34" charset="0"/>
              </a:rPr>
              <a:t>If you wanted to travel between South Carolina, Georgia, and North Carolina on foot, what region would be the most ideal?</a:t>
            </a:r>
          </a:p>
        </p:txBody>
      </p:sp>
      <p:sp>
        <p:nvSpPr>
          <p:cNvPr id="70" name="Shape 70"/>
          <p:cNvSpPr>
            <a:spLocks noGrp="1"/>
          </p:cNvSpPr>
          <p:nvPr>
            <p:ph type="sldNum" sz="quarter" idx="4294967295"/>
          </p:nvPr>
        </p:nvSpPr>
        <p:spPr>
          <a:xfrm>
            <a:off x="8631238" y="6527800"/>
            <a:ext cx="207962" cy="295275"/>
          </a:xfrm>
          <a:prstGeom prst="rect">
            <a:avLst/>
          </a:prstGeom>
          <a:extLst>
            <a:ext uri="{C572A759-6A51-4108-AA02-DFA0A04FC94B}"/>
          </a:extLst>
        </p:spPr>
        <p:txBody>
          <a:bodyPr/>
          <a:lstStyle/>
          <a:p>
            <a:pPr>
              <a:defRPr/>
            </a:pPr>
            <a:fld id="{1E2DDD9F-669C-4265-A116-D173E83005ED}" type="slidenum">
              <a:rPr/>
              <a:pPr>
                <a:defRPr/>
              </a:pPr>
              <a:t>5</a:t>
            </a:fld>
            <a:endParaRPr/>
          </a:p>
        </p:txBody>
      </p: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820E45B8-72F2-5145-B47E-F5C5782B0F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5" t="13968" r="13994" b="13016"/>
          <a:stretch/>
        </p:blipFill>
        <p:spPr>
          <a:xfrm>
            <a:off x="3934217" y="1017814"/>
            <a:ext cx="4811888" cy="48223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98ABF7C-4DF5-4C4D-95F6-17D4567CFFB8}"/>
              </a:ext>
            </a:extLst>
          </p:cNvPr>
          <p:cNvSpPr txBox="1"/>
          <p:nvPr/>
        </p:nvSpPr>
        <p:spPr>
          <a:xfrm>
            <a:off x="6789106" y="1240077"/>
            <a:ext cx="1594345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South Carolina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rPr>
              <a:t>Regions</a:t>
            </a:r>
          </a:p>
        </p:txBody>
      </p:sp>
    </p:spTree>
    <p:extLst>
      <p:ext uri="{BB962C8B-B14F-4D97-AF65-F5344CB8AC3E}">
        <p14:creationId xmlns:p14="http://schemas.microsoft.com/office/powerpoint/2010/main" val="1515408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 vert="horz" wrap="square" tIns="45720" bIns="45720" numCol="1" anchorCtr="0" compatLnSpc="1">
            <a:prstTxWarp prst="textNoShape">
              <a:avLst/>
            </a:prstTxWarp>
          </a:bodyPr>
          <a:lstStyle/>
          <a:p>
            <a:pPr defTabSz="868363" eaLnBrk="1" hangingPunct="1"/>
            <a:r>
              <a:rPr lang="en-US" altLang="en-US" sz="4100">
                <a:effectLst>
                  <a:outerShdw blurRad="38100" dist="38100" dir="2700000" algn="tl">
                    <a:srgbClr val="FFFFFF"/>
                  </a:outerShdw>
                </a:effectLst>
                <a:latin typeface="Trebuchet MS" pitchFamily="34" charset="0"/>
                <a:ea typeface="Trebuchet MS" pitchFamily="34" charset="0"/>
                <a:cs typeface="Trebuchet MS" pitchFamily="34" charset="0"/>
              </a:rPr>
              <a:t>Friday</a:t>
            </a:r>
          </a:p>
        </p:txBody>
      </p:sp>
      <p:sp>
        <p:nvSpPr>
          <p:cNvPr id="13314" name="Shape 69"/>
          <p:cNvSpPr>
            <a:spLocks noGrp="1"/>
          </p:cNvSpPr>
          <p:nvPr>
            <p:ph type="body" idx="1"/>
          </p:nvPr>
        </p:nvSpPr>
        <p:spPr>
          <a:xfrm>
            <a:off x="223427" y="2774416"/>
            <a:ext cx="3728086" cy="853435"/>
          </a:xfrm>
        </p:spPr>
        <p:txBody>
          <a:bodyPr>
            <a:normAutofit/>
          </a:bodyPr>
          <a:lstStyle/>
          <a:p>
            <a:pPr marL="0" lvl="1" indent="0" eaLnBrk="1" hangingPunct="1">
              <a:lnSpc>
                <a:spcPct val="100000"/>
              </a:lnSpc>
              <a:buFont typeface="Wingdings" pitchFamily="2" charset="2"/>
              <a:buNone/>
            </a:pPr>
            <a:r>
              <a:rPr lang="en-US" altLang="en-US" sz="1600" dirty="0">
                <a:latin typeface="Trebuchet MS" pitchFamily="34" charset="0"/>
                <a:ea typeface="Trebuchet MS" pitchFamily="34" charset="0"/>
                <a:cs typeface="Trebuchet MS" pitchFamily="34" charset="0"/>
              </a:rPr>
              <a:t>Which region would you need to travel to in order to visit South Carolina’s barrier islands?</a:t>
            </a:r>
          </a:p>
        </p:txBody>
      </p:sp>
      <p:sp>
        <p:nvSpPr>
          <p:cNvPr id="70" name="Shape 70"/>
          <p:cNvSpPr>
            <a:spLocks noGrp="1"/>
          </p:cNvSpPr>
          <p:nvPr>
            <p:ph type="sldNum" sz="quarter" idx="4294967295"/>
          </p:nvPr>
        </p:nvSpPr>
        <p:spPr>
          <a:xfrm>
            <a:off x="8631238" y="6527800"/>
            <a:ext cx="207962" cy="295275"/>
          </a:xfrm>
          <a:prstGeom prst="rect">
            <a:avLst/>
          </a:prstGeom>
          <a:extLst>
            <a:ext uri="{C572A759-6A51-4108-AA02-DFA0A04FC94B}"/>
          </a:extLst>
        </p:spPr>
        <p:txBody>
          <a:bodyPr/>
          <a:lstStyle/>
          <a:p>
            <a:pPr>
              <a:defRPr/>
            </a:pPr>
            <a:fld id="{2ECE2E99-0C91-4BCC-B61B-7AAF297F8A13}" type="slidenum">
              <a:rPr/>
              <a:pPr>
                <a:defRPr/>
              </a:pPr>
              <a:t>6</a:t>
            </a:fld>
            <a:endParaRPr/>
          </a:p>
        </p:txBody>
      </p: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27EB53C1-2719-C543-8D23-5720171A7D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5" t="13968" r="13994" b="13016"/>
          <a:stretch/>
        </p:blipFill>
        <p:spPr>
          <a:xfrm>
            <a:off x="3934217" y="1017814"/>
            <a:ext cx="4811888" cy="48223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7B8C8BE-FBD2-9242-ABA3-48F1FCC20A45}"/>
              </a:ext>
            </a:extLst>
          </p:cNvPr>
          <p:cNvSpPr txBox="1"/>
          <p:nvPr/>
        </p:nvSpPr>
        <p:spPr>
          <a:xfrm>
            <a:off x="6789106" y="1240077"/>
            <a:ext cx="1594345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South Carolina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rPr>
              <a:t>Regions</a:t>
            </a:r>
          </a:p>
        </p:txBody>
      </p:sp>
    </p:spTree>
    <p:extLst>
      <p:ext uri="{BB962C8B-B14F-4D97-AF65-F5344CB8AC3E}">
        <p14:creationId xmlns:p14="http://schemas.microsoft.com/office/powerpoint/2010/main" val="3705614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/>
          <p:nvPr/>
        </p:nvSpPr>
        <p:spPr>
          <a:xfrm>
            <a:off x="5867400" y="6488667"/>
            <a:ext cx="2210877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u="sng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hlinkClick r:id="" action="ppaction://noaction"/>
              </a:defRPr>
            </a:lvl1pPr>
          </a:lstStyle>
          <a:p>
            <a:pPr>
              <a:defRPr u="none">
                <a:solidFill>
                  <a:srgbClr val="000000"/>
                </a:solidFill>
                <a:uFillTx/>
              </a:defRPr>
            </a:pPr>
            <a:r>
              <a:rPr u="sng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hlinkClick r:id="rId3" action="ppaction://hlinksldjump"/>
              </a:rPr>
              <a:t>Return to Main Menu</a:t>
            </a:r>
          </a:p>
        </p:txBody>
      </p:sp>
      <p:sp>
        <p:nvSpPr>
          <p:cNvPr id="206" name="Shape 206"/>
          <p:cNvSpPr>
            <a:spLocks noGrp="1"/>
          </p:cNvSpPr>
          <p:nvPr>
            <p:ph type="sldNum" sz="quarter" idx="2"/>
          </p:nvPr>
        </p:nvSpPr>
        <p:spPr>
          <a:xfrm>
            <a:off x="8450500" y="6528117"/>
            <a:ext cx="312500" cy="2946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7</a:t>
            </a:fld>
            <a:endParaRPr/>
          </a:p>
        </p:txBody>
      </p:sp>
      <p:sp>
        <p:nvSpPr>
          <p:cNvPr id="207" name="Shape 207"/>
          <p:cNvSpPr/>
          <p:nvPr/>
        </p:nvSpPr>
        <p:spPr>
          <a:xfrm>
            <a:off x="311650" y="5542756"/>
            <a:ext cx="7924800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rPr lang="en-US" dirty="0">
                <a:solidFill>
                  <a:srgbClr val="FEFBFF"/>
                </a:solidFill>
              </a:rPr>
              <a:t>Image Credits</a:t>
            </a:r>
          </a:p>
          <a:p>
            <a:pPr>
              <a:defRPr sz="1200">
                <a:solidFill>
                  <a:srgbClr val="FFFFFF"/>
                </a:solidFill>
              </a:defRPr>
            </a:pPr>
            <a:endParaRPr lang="en-US" dirty="0">
              <a:solidFill>
                <a:srgbClr val="FEFBFF"/>
              </a:solidFill>
            </a:endParaRPr>
          </a:p>
          <a:p>
            <a:pPr>
              <a:defRPr sz="1200">
                <a:solidFill>
                  <a:srgbClr val="FFFFFF"/>
                </a:solidFill>
              </a:defRPr>
            </a:pPr>
            <a:r>
              <a:rPr lang="en-US" dirty="0">
                <a:solidFill>
                  <a:srgbClr val="FEFBFF"/>
                </a:solidFill>
              </a:rPr>
              <a:t>Title Slide: South Carolina State House, by </a:t>
            </a:r>
            <a:r>
              <a:rPr lang="en-US" dirty="0" err="1"/>
              <a:t>HaloMasterMind</a:t>
            </a:r>
            <a:r>
              <a:rPr lang="en-US" dirty="0">
                <a:solidFill>
                  <a:srgbClr val="FEFBFF"/>
                </a:solidFill>
              </a:rPr>
              <a:t>, Uploaded 30 August 2013, Wikimedia Commons</a:t>
            </a:r>
          </a:p>
          <a:p>
            <a:pPr>
              <a:defRPr sz="1200">
                <a:solidFill>
                  <a:srgbClr val="FFFFFF"/>
                </a:solidFill>
              </a:defRPr>
            </a:pPr>
            <a:r>
              <a:rPr lang="en-US">
                <a:solidFill>
                  <a:srgbClr val="FEFBFF"/>
                </a:solidFill>
              </a:rPr>
              <a:t>End Slide: Hunting Island 1, Public Domain, Wikimedia Commons</a:t>
            </a:r>
          </a:p>
        </p:txBody>
      </p:sp>
    </p:spTree>
    <p:extLst>
      <p:ext uri="{BB962C8B-B14F-4D97-AF65-F5344CB8AC3E}">
        <p14:creationId xmlns:p14="http://schemas.microsoft.com/office/powerpoint/2010/main" val="4289239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" grpId="0" animBg="1" advAuto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4F81BD">
          <a:alpha val="31000"/>
        </a:srgbClr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Trebuchet MS"/>
            <a:ea typeface="Trebuchet MS"/>
            <a:cs typeface="Trebuchet M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Trebuchet MS"/>
            <a:ea typeface="Trebuchet MS"/>
            <a:cs typeface="Trebuchet M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Trebuchet MS"/>
            <a:ea typeface="Trebuchet MS"/>
            <a:cs typeface="Trebuchet M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Trebuchet MS"/>
            <a:ea typeface="Trebuchet MS"/>
            <a:cs typeface="Trebuchet M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149</Words>
  <Application>Microsoft Macintosh PowerPoint</Application>
  <PresentationFormat>On-screen Show (4:3)</PresentationFormat>
  <Paragraphs>35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Trebuchet MS</vt:lpstr>
      <vt:lpstr>Wingdings</vt:lpstr>
      <vt:lpstr>Office Theme</vt:lpstr>
      <vt:lpstr>PowerPoint Presentation</vt:lpstr>
      <vt:lpstr>Monday</vt:lpstr>
      <vt:lpstr>Tuesday</vt:lpstr>
      <vt:lpstr>Wednesday</vt:lpstr>
      <vt:lpstr>Thursday</vt:lpstr>
      <vt:lpstr>Friday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Portable Dell</dc:creator>
  <cp:lastModifiedBy>Emmett Mullins</cp:lastModifiedBy>
  <cp:revision>14</cp:revision>
  <dcterms:modified xsi:type="dcterms:W3CDTF">2021-10-26T20:01:59Z</dcterms:modified>
</cp:coreProperties>
</file>