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7" r:id="rId2"/>
    <p:sldId id="292" r:id="rId3"/>
    <p:sldId id="293" r:id="rId4"/>
    <p:sldId id="294" r:id="rId5"/>
    <p:sldId id="295" r:id="rId6"/>
    <p:sldId id="296" r:id="rId7"/>
    <p:sldId id="298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8"/>
  </p:normalViewPr>
  <p:slideViewPr>
    <p:cSldViewPr snapToGrid="0" snapToObjects="1">
      <p:cViewPr>
        <p:scale>
          <a:sx n="112" d="100"/>
          <a:sy n="112" d="100"/>
        </p:scale>
        <p:origin x="1640" y="2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69270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286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679100" y="6528117"/>
            <a:ext cx="312500" cy="294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9" indent="-320039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7543800" y="6545790"/>
            <a:ext cx="16002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20</a:t>
            </a:r>
            <a:r>
              <a:rPr lang="en-US" dirty="0"/>
              <a:t>21</a:t>
            </a:r>
            <a:r>
              <a:rPr dirty="0"/>
              <a:t> Clairmont Press</a:t>
            </a:r>
          </a:p>
        </p:txBody>
      </p:sp>
      <p:sp>
        <p:nvSpPr>
          <p:cNvPr id="4" name="Shape 59">
            <a:extLst>
              <a:ext uri="{FF2B5EF4-FFF2-40B4-BE49-F238E27FC236}">
                <a16:creationId xmlns:a16="http://schemas.microsoft.com/office/drawing/2014/main" id="{3F5CC860-B788-7246-83EE-1C30F4992B74}"/>
              </a:ext>
            </a:extLst>
          </p:cNvPr>
          <p:cNvSpPr/>
          <p:nvPr/>
        </p:nvSpPr>
        <p:spPr>
          <a:xfrm>
            <a:off x="0" y="4451579"/>
            <a:ext cx="9141246" cy="1446550"/>
          </a:xfrm>
          <a:prstGeom prst="rect">
            <a:avLst/>
          </a:prstGeom>
          <a:solidFill>
            <a:srgbClr val="DCE6F2">
              <a:alpha val="32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SMART SKILLS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Week 6 </a:t>
            </a:r>
            <a:r>
              <a:rPr lang="mr-IN" sz="4400" b="1" dirty="0">
                <a:ln w="3175">
                  <a:solidFill>
                    <a:schemeClr val="tx1"/>
                  </a:solidFill>
                </a:ln>
              </a:rPr>
              <a:t>–</a:t>
            </a: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 Map 2</a:t>
            </a:r>
            <a:endParaRPr sz="4400" b="1" dirty="0">
              <a:ln w="31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34926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Monday</a:t>
            </a:r>
          </a:p>
        </p:txBody>
      </p:sp>
      <p:sp>
        <p:nvSpPr>
          <p:cNvPr id="9218" name="Shape 69"/>
          <p:cNvSpPr>
            <a:spLocks noGrp="1"/>
          </p:cNvSpPr>
          <p:nvPr>
            <p:ph type="body" idx="1"/>
          </p:nvPr>
        </p:nvSpPr>
        <p:spPr>
          <a:xfrm>
            <a:off x="301865" y="2768600"/>
            <a:ext cx="2767905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What does the map depict?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7ACA4088-8252-4BA4-8008-25CC244E7A5C}" type="slidenum">
              <a:rPr/>
              <a:pPr>
                <a:defRPr/>
              </a:pPr>
              <a:t>2</a:t>
            </a:fld>
            <a:endParaRPr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7BE8D0-EE39-0742-A961-56BD99527386}"/>
              </a:ext>
            </a:extLst>
          </p:cNvPr>
          <p:cNvGrpSpPr/>
          <p:nvPr/>
        </p:nvGrpSpPr>
        <p:grpSpPr>
          <a:xfrm>
            <a:off x="3069770" y="1117700"/>
            <a:ext cx="5928873" cy="4597300"/>
            <a:chOff x="3069770" y="1117700"/>
            <a:chExt cx="5928873" cy="4597300"/>
          </a:xfrm>
        </p:grpSpPr>
        <p:pic>
          <p:nvPicPr>
            <p:cNvPr id="5" name="Picture 4" descr="Map&#10;&#10;Description automatically generated">
              <a:extLst>
                <a:ext uri="{FF2B5EF4-FFF2-40B4-BE49-F238E27FC236}">
                  <a16:creationId xmlns:a16="http://schemas.microsoft.com/office/drawing/2014/main" id="{42512957-1624-6945-BEA8-868D150268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84"/>
            <a:stretch/>
          </p:blipFill>
          <p:spPr>
            <a:xfrm>
              <a:off x="3069770" y="1453569"/>
              <a:ext cx="5928873" cy="42614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4572000" y="1117700"/>
              <a:ext cx="2634343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South Carolina Average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192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Tuesday</a:t>
            </a:r>
          </a:p>
        </p:txBody>
      </p:sp>
      <p:sp>
        <p:nvSpPr>
          <p:cNvPr id="10242" name="Shape 69"/>
          <p:cNvSpPr>
            <a:spLocks noGrp="1"/>
          </p:cNvSpPr>
          <p:nvPr>
            <p:ph type="body" idx="1"/>
          </p:nvPr>
        </p:nvSpPr>
        <p:spPr>
          <a:xfrm>
            <a:off x="270741" y="2768600"/>
            <a:ext cx="2621050" cy="1380490"/>
          </a:xfrm>
        </p:spPr>
        <p:txBody>
          <a:bodyPr>
            <a:normAutofit/>
          </a:bodyPr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What is the range of average annual rainfall for the entire state of South Carolina?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1703E38E-057B-40E7-A45A-E91A376C1748}" type="slidenum">
              <a:rPr/>
              <a:pPr>
                <a:defRPr/>
              </a:pPr>
              <a:t>3</a:t>
            </a:fld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33CFE4A-EA36-D14D-A39C-174B7944E16F}"/>
              </a:ext>
            </a:extLst>
          </p:cNvPr>
          <p:cNvGrpSpPr/>
          <p:nvPr/>
        </p:nvGrpSpPr>
        <p:grpSpPr>
          <a:xfrm>
            <a:off x="3069770" y="1117700"/>
            <a:ext cx="5928873" cy="4597300"/>
            <a:chOff x="3069770" y="1117700"/>
            <a:chExt cx="5928873" cy="4597300"/>
          </a:xfrm>
        </p:grpSpPr>
        <p:pic>
          <p:nvPicPr>
            <p:cNvPr id="8" name="Picture 7" descr="Map&#10;&#10;Description automatically generated">
              <a:extLst>
                <a:ext uri="{FF2B5EF4-FFF2-40B4-BE49-F238E27FC236}">
                  <a16:creationId xmlns:a16="http://schemas.microsoft.com/office/drawing/2014/main" id="{E496A80B-C82E-6848-B973-BBD3D61724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84"/>
            <a:stretch/>
          </p:blipFill>
          <p:spPr>
            <a:xfrm>
              <a:off x="3069770" y="1453569"/>
              <a:ext cx="5928873" cy="42614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295F2A-3A94-EB41-8465-F1898FEB4DE7}"/>
                </a:ext>
              </a:extLst>
            </p:cNvPr>
            <p:cNvSpPr txBox="1"/>
            <p:nvPr/>
          </p:nvSpPr>
          <p:spPr>
            <a:xfrm>
              <a:off x="4572000" y="1117700"/>
              <a:ext cx="2634343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South Carolina Average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919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Wednesday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5D19499E-0817-4464-A42E-D0D0137DE8E6}" type="slidenum">
              <a:rPr/>
              <a:pPr>
                <a:defRPr/>
              </a:pPr>
              <a:t>4</a:t>
            </a:fld>
            <a:endParaRPr/>
          </a:p>
        </p:txBody>
      </p:sp>
      <p:sp>
        <p:nvSpPr>
          <p:cNvPr id="11272" name="Shape 69"/>
          <p:cNvSpPr>
            <a:spLocks/>
          </p:cNvSpPr>
          <p:nvPr/>
        </p:nvSpPr>
        <p:spPr bwMode="auto">
          <a:xfrm>
            <a:off x="270740" y="2763850"/>
            <a:ext cx="2712490" cy="99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342900" indent="-3429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➢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1pPr>
            <a:lvl2pPr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▪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–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9pPr>
          </a:lstStyle>
          <a:p>
            <a:pPr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/>
              <a:t>What region of the state has the least rainfall? Which has the most?</a:t>
            </a:r>
          </a:p>
          <a:p>
            <a:pPr lvl="1" indent="0" eaLnBrk="1" hangingPunct="1">
              <a:lnSpc>
                <a:spcPct val="100000"/>
              </a:lnSpc>
              <a:buFont typeface="Wingdings" pitchFamily="2" charset="2"/>
              <a:buNone/>
            </a:pPr>
            <a:endParaRPr lang="en-US" altLang="en-US" sz="1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2C0A3C5-E84C-5942-99F4-3C3F82EEDD62}"/>
              </a:ext>
            </a:extLst>
          </p:cNvPr>
          <p:cNvGrpSpPr/>
          <p:nvPr/>
        </p:nvGrpSpPr>
        <p:grpSpPr>
          <a:xfrm>
            <a:off x="3069770" y="1117700"/>
            <a:ext cx="5928873" cy="4597300"/>
            <a:chOff x="3069770" y="1117700"/>
            <a:chExt cx="5928873" cy="4597300"/>
          </a:xfrm>
        </p:grpSpPr>
        <p:pic>
          <p:nvPicPr>
            <p:cNvPr id="8" name="Picture 7" descr="Map&#10;&#10;Description automatically generated">
              <a:extLst>
                <a:ext uri="{FF2B5EF4-FFF2-40B4-BE49-F238E27FC236}">
                  <a16:creationId xmlns:a16="http://schemas.microsoft.com/office/drawing/2014/main" id="{22253FEB-51C2-784F-8F05-72FC2BCF07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84"/>
            <a:stretch/>
          </p:blipFill>
          <p:spPr>
            <a:xfrm>
              <a:off x="3069770" y="1453569"/>
              <a:ext cx="5928873" cy="42614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D7E6286-F3E3-AE43-8B49-78A8C1FD47F7}"/>
                </a:ext>
              </a:extLst>
            </p:cNvPr>
            <p:cNvSpPr txBox="1"/>
            <p:nvPr/>
          </p:nvSpPr>
          <p:spPr>
            <a:xfrm>
              <a:off x="4572000" y="1117700"/>
              <a:ext cx="2634343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South Carolina Average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525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Thursday</a:t>
            </a:r>
          </a:p>
        </p:txBody>
      </p:sp>
      <p:sp>
        <p:nvSpPr>
          <p:cNvPr id="12290" name="Shape 69"/>
          <p:cNvSpPr>
            <a:spLocks noGrp="1"/>
          </p:cNvSpPr>
          <p:nvPr>
            <p:ph type="body" idx="1"/>
          </p:nvPr>
        </p:nvSpPr>
        <p:spPr>
          <a:xfrm>
            <a:off x="214183" y="2755470"/>
            <a:ext cx="2769048" cy="1256460"/>
          </a:xfrm>
        </p:spPr>
        <p:txBody>
          <a:bodyPr>
            <a:normAutofit/>
          </a:bodyPr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Why do you think the mapmaker chose these colors to represent the range of precipitation?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1E2DDD9F-669C-4265-A116-D173E83005ED}" type="slidenum">
              <a:rPr/>
              <a:pPr>
                <a:defRPr/>
              </a:pPr>
              <a:t>5</a:t>
            </a:fld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17EEA98-74FA-B049-9175-0DBFA25A94C9}"/>
              </a:ext>
            </a:extLst>
          </p:cNvPr>
          <p:cNvGrpSpPr/>
          <p:nvPr/>
        </p:nvGrpSpPr>
        <p:grpSpPr>
          <a:xfrm>
            <a:off x="3069770" y="1117700"/>
            <a:ext cx="5928873" cy="4597300"/>
            <a:chOff x="3069770" y="1117700"/>
            <a:chExt cx="5928873" cy="4597300"/>
          </a:xfrm>
        </p:grpSpPr>
        <p:pic>
          <p:nvPicPr>
            <p:cNvPr id="8" name="Picture 7" descr="Map&#10;&#10;Description automatically generated">
              <a:extLst>
                <a:ext uri="{FF2B5EF4-FFF2-40B4-BE49-F238E27FC236}">
                  <a16:creationId xmlns:a16="http://schemas.microsoft.com/office/drawing/2014/main" id="{E62C1298-EA7A-874C-806F-829E1934D1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84"/>
            <a:stretch/>
          </p:blipFill>
          <p:spPr>
            <a:xfrm>
              <a:off x="3069770" y="1453569"/>
              <a:ext cx="5928873" cy="42614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8665A1-BAA2-0D4D-AB9D-B8093CFBFBD4}"/>
                </a:ext>
              </a:extLst>
            </p:cNvPr>
            <p:cNvSpPr txBox="1"/>
            <p:nvPr/>
          </p:nvSpPr>
          <p:spPr>
            <a:xfrm>
              <a:off x="4572000" y="1117700"/>
              <a:ext cx="2634343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South Carolina Average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540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Friday</a:t>
            </a:r>
          </a:p>
        </p:txBody>
      </p:sp>
      <p:sp>
        <p:nvSpPr>
          <p:cNvPr id="13314" name="Shape 69"/>
          <p:cNvSpPr>
            <a:spLocks noGrp="1"/>
          </p:cNvSpPr>
          <p:nvPr>
            <p:ph type="body" idx="1"/>
          </p:nvPr>
        </p:nvSpPr>
        <p:spPr>
          <a:xfrm>
            <a:off x="270741" y="2795671"/>
            <a:ext cx="2689630" cy="1273409"/>
          </a:xfrm>
        </p:spPr>
        <p:txBody>
          <a:bodyPr>
            <a:normAutofit/>
          </a:bodyPr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List 3 professions in South Carolina that may use a map like this in their work.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2ECE2E99-0C91-4BCC-B61B-7AAF297F8A13}" type="slidenum">
              <a:rPr/>
              <a:pPr>
                <a:defRPr/>
              </a:pPr>
              <a:t>6</a:t>
            </a:fld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1404AD-A38C-7749-B1D8-EE38F4C7DC31}"/>
              </a:ext>
            </a:extLst>
          </p:cNvPr>
          <p:cNvGrpSpPr/>
          <p:nvPr/>
        </p:nvGrpSpPr>
        <p:grpSpPr>
          <a:xfrm>
            <a:off x="3069770" y="1117700"/>
            <a:ext cx="5928873" cy="4597300"/>
            <a:chOff x="3069770" y="1117700"/>
            <a:chExt cx="5928873" cy="4597300"/>
          </a:xfrm>
        </p:grpSpPr>
        <p:pic>
          <p:nvPicPr>
            <p:cNvPr id="8" name="Picture 7" descr="Map&#10;&#10;Description automatically generated">
              <a:extLst>
                <a:ext uri="{FF2B5EF4-FFF2-40B4-BE49-F238E27FC236}">
                  <a16:creationId xmlns:a16="http://schemas.microsoft.com/office/drawing/2014/main" id="{6E618773-0BF0-DC4E-A566-77A7ED1B8A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84"/>
            <a:stretch/>
          </p:blipFill>
          <p:spPr>
            <a:xfrm>
              <a:off x="3069770" y="1453569"/>
              <a:ext cx="5928873" cy="42614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7363C6-A006-7341-90FD-0D12FF28FCC5}"/>
                </a:ext>
              </a:extLst>
            </p:cNvPr>
            <p:cNvSpPr txBox="1"/>
            <p:nvPr/>
          </p:nvSpPr>
          <p:spPr>
            <a:xfrm>
              <a:off x="4572000" y="1117700"/>
              <a:ext cx="2634343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South Carolina Average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561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867400" y="6488667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" action="ppaction://noaction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Return to Main Menu</a:t>
            </a:r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xfrm>
            <a:off x="84505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311650" y="5172641"/>
            <a:ext cx="7924800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Image Credits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endParaRPr lang="en-US" dirty="0">
              <a:solidFill>
                <a:srgbClr val="FEFBFF"/>
              </a:solidFill>
            </a:endParaRP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Title Slide: South Carolina State House, by </a:t>
            </a:r>
            <a:r>
              <a:rPr lang="en-US" dirty="0" err="1"/>
              <a:t>HaloMasterMind</a:t>
            </a:r>
            <a:r>
              <a:rPr lang="en-US" dirty="0">
                <a:solidFill>
                  <a:srgbClr val="FEFBFF"/>
                </a:solidFill>
              </a:rPr>
              <a:t>, Uploaded 30 August 2013, Wikimedia Commons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Slides 2-6: </a:t>
            </a:r>
            <a:r>
              <a:rPr lang="en-US" dirty="0"/>
              <a:t>“</a:t>
            </a:r>
            <a:r>
              <a:rPr lang="en-US" dirty="0" err="1"/>
              <a:t>Annual_Precip.png</a:t>
            </a:r>
            <a:r>
              <a:rPr lang="en-US" dirty="0"/>
              <a:t>.” </a:t>
            </a:r>
            <a:r>
              <a:rPr lang="en-US" i="1" dirty="0"/>
              <a:t>https://</a:t>
            </a:r>
            <a:r>
              <a:rPr lang="en-US" i="1" dirty="0" err="1"/>
              <a:t>www.dnr.sc.gov</a:t>
            </a:r>
            <a:r>
              <a:rPr lang="en-US" i="1" dirty="0"/>
              <a:t>/water/climate/</a:t>
            </a:r>
            <a:r>
              <a:rPr lang="en-US" i="1" dirty="0" err="1"/>
              <a:t>sco</a:t>
            </a:r>
            <a:r>
              <a:rPr lang="en-US" i="1" dirty="0"/>
              <a:t>/</a:t>
            </a:r>
            <a:r>
              <a:rPr lang="en-US" i="1" dirty="0" err="1"/>
              <a:t>ClimateData</a:t>
            </a:r>
            <a:r>
              <a:rPr lang="en-US" i="1" dirty="0"/>
              <a:t>/</a:t>
            </a:r>
            <a:r>
              <a:rPr lang="en-US" i="1" dirty="0" err="1"/>
              <a:t>cli_sc_climate.php</a:t>
            </a:r>
            <a:r>
              <a:rPr lang="en-US" dirty="0"/>
              <a:t>. Accessed 26 Oct. 2021. </a:t>
            </a:r>
            <a:endParaRPr lang="en-US" dirty="0">
              <a:solidFill>
                <a:srgbClr val="FEFBFF"/>
              </a:solidFill>
            </a:endParaRP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End Slide: Hunting Island 1, Public Domain,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136157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F81BD">
          <a:alpha val="3100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186</Words>
  <Application>Microsoft Macintosh PowerPoint</Application>
  <PresentationFormat>On-screen Show (4:3)</PresentationFormat>
  <Paragraphs>30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</vt:lpstr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Portable Dell</dc:creator>
  <cp:lastModifiedBy>Emmett Mullins</cp:lastModifiedBy>
  <cp:revision>14</cp:revision>
  <dcterms:modified xsi:type="dcterms:W3CDTF">2021-10-26T20:59:50Z</dcterms:modified>
</cp:coreProperties>
</file>