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00B22BC5-9F38-574F-9316-23246BEF2DE1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11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Map 3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491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tricts and Counties, 1785">
            <a:extLst>
              <a:ext uri="{FF2B5EF4-FFF2-40B4-BE49-F238E27FC236}">
                <a16:creationId xmlns:a16="http://schemas.microsoft.com/office/drawing/2014/main" id="{1AB7819F-F69B-004C-8BF0-51509DEF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1" y="1336015"/>
            <a:ext cx="5825319" cy="46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224024" y="2884392"/>
            <a:ext cx="2789857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map depict?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245429" y="966685"/>
            <a:ext cx="45937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South Carolina Districts and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Counties, 1785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212944" y="2886340"/>
            <a:ext cx="2800938" cy="114300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Which part of the state was controlled by Native peoples?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7" name="Picture 2" descr="Districts and Counties, 1785">
            <a:extLst>
              <a:ext uri="{FF2B5EF4-FFF2-40B4-BE49-F238E27FC236}">
                <a16:creationId xmlns:a16="http://schemas.microsoft.com/office/drawing/2014/main" id="{F6510E8C-1229-D449-A9C4-2817D0EA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1" y="1336015"/>
            <a:ext cx="5825319" cy="46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D834FE-B757-394C-955B-3F08F1FE9123}"/>
              </a:ext>
            </a:extLst>
          </p:cNvPr>
          <p:cNvSpPr txBox="1"/>
          <p:nvPr/>
        </p:nvSpPr>
        <p:spPr>
          <a:xfrm>
            <a:off x="4245429" y="966685"/>
            <a:ext cx="45937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South Carolina Districts and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Counties, 1785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304800" y="2621973"/>
            <a:ext cx="2709081" cy="20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How many English counties are there? How many English districts are there?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br>
              <a:rPr lang="en-US" altLang="en-US" sz="1600" dirty="0"/>
            </a:br>
            <a:r>
              <a:rPr lang="en-US" altLang="en-US" sz="1600" dirty="0"/>
              <a:t>If able, list what county and district your school would be located in.</a:t>
            </a:r>
          </a:p>
        </p:txBody>
      </p:sp>
      <p:pic>
        <p:nvPicPr>
          <p:cNvPr id="7" name="Picture 2" descr="Districts and Counties, 1785">
            <a:extLst>
              <a:ext uri="{FF2B5EF4-FFF2-40B4-BE49-F238E27FC236}">
                <a16:creationId xmlns:a16="http://schemas.microsoft.com/office/drawing/2014/main" id="{E062CC5B-9C7B-AA46-BA9D-B4058C3C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1" y="1336015"/>
            <a:ext cx="5825319" cy="46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89E360-47EA-3144-A437-4100F29D6D32}"/>
              </a:ext>
            </a:extLst>
          </p:cNvPr>
          <p:cNvSpPr txBox="1"/>
          <p:nvPr/>
        </p:nvSpPr>
        <p:spPr>
          <a:xfrm>
            <a:off x="4245429" y="966685"/>
            <a:ext cx="45937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South Carolina Districts and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Counties, 1785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304800" y="2823202"/>
            <a:ext cx="2709081" cy="114300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In which district is Charleston located? How many counties border the Atlantic Ocean?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7" name="Picture 2" descr="Districts and Counties, 1785">
            <a:extLst>
              <a:ext uri="{FF2B5EF4-FFF2-40B4-BE49-F238E27FC236}">
                <a16:creationId xmlns:a16="http://schemas.microsoft.com/office/drawing/2014/main" id="{F734F330-997A-FB42-8514-BF75AB6F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1" y="1336015"/>
            <a:ext cx="5825319" cy="46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B05945-AE49-C443-8A48-FBFA02C21BB0}"/>
              </a:ext>
            </a:extLst>
          </p:cNvPr>
          <p:cNvSpPr txBox="1"/>
          <p:nvPr/>
        </p:nvSpPr>
        <p:spPr>
          <a:xfrm>
            <a:off x="4245429" y="966685"/>
            <a:ext cx="45937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South Carolina Districts and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Counties, 1785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304800" y="2832607"/>
            <a:ext cx="2709081" cy="146725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List 3 factors that could  have contributed to South Carolina’s counties being located where they were in 1785.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7" name="Picture 2" descr="Districts and Counties, 1785">
            <a:extLst>
              <a:ext uri="{FF2B5EF4-FFF2-40B4-BE49-F238E27FC236}">
                <a16:creationId xmlns:a16="http://schemas.microsoft.com/office/drawing/2014/main" id="{875C5FCD-1EBA-D646-A24A-5B37FC75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81" y="1336015"/>
            <a:ext cx="5825319" cy="46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5DF6A2-DE45-7A41-9BB7-4848919B04F6}"/>
              </a:ext>
            </a:extLst>
          </p:cNvPr>
          <p:cNvSpPr txBox="1"/>
          <p:nvPr/>
        </p:nvSpPr>
        <p:spPr>
          <a:xfrm>
            <a:off x="4245429" y="966685"/>
            <a:ext cx="45937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South Carolina Districts and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Counties, 1785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60295" y="5190409"/>
            <a:ext cx="842341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Slides 2-6: </a:t>
            </a:r>
            <a:r>
              <a:rPr lang="en-US" dirty="0"/>
              <a:t>South Carolina counties in 1785. (n.d.). Retrieved November 4, 2021, from http://</a:t>
            </a:r>
            <a:r>
              <a:rPr lang="en-US" dirty="0" err="1"/>
              <a:t>www.archivesindex.sc.gov</a:t>
            </a:r>
            <a:r>
              <a:rPr lang="en-US" dirty="0"/>
              <a:t>/guide/</a:t>
            </a:r>
            <a:r>
              <a:rPr lang="en-US" dirty="0" err="1"/>
              <a:t>CountyRecords</a:t>
            </a:r>
            <a:r>
              <a:rPr lang="en-US" dirty="0"/>
              <a:t>/1785.htm. </a:t>
            </a: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214</Words>
  <Application>Microsoft Macintosh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14</cp:revision>
  <dcterms:modified xsi:type="dcterms:W3CDTF">2021-11-04T20:48:06Z</dcterms:modified>
</cp:coreProperties>
</file>