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1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4" name="Shape 59">
            <a:extLst>
              <a:ext uri="{FF2B5EF4-FFF2-40B4-BE49-F238E27FC236}">
                <a16:creationId xmlns:a16="http://schemas.microsoft.com/office/drawing/2014/main" id="{99AC68A8-BF59-AD44-9F7E-10CC6B967690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16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Map 4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60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802084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>
                <a:latin typeface="Trebuchet MS" pitchFamily="34" charset="0"/>
              </a:rPr>
              <a:t>What historic event is depicted on the map? When did it occur?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4B8FC2D7-4EA1-4988-9990-56B5D13BA2CC}" type="slidenum">
              <a:rPr/>
              <a:pPr>
                <a:defRPr/>
              </a:pPr>
              <a:t>2</a:t>
            </a:fld>
            <a:endParaRPr/>
          </a:p>
        </p:txBody>
      </p:sp>
      <p:pic>
        <p:nvPicPr>
          <p:cNvPr id="9221" name="Picture 5" descr="Trail of Tear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928688"/>
            <a:ext cx="7277100" cy="449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241925" y="4973638"/>
            <a:ext cx="297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Trail of Tears, 1838-39</a:t>
            </a:r>
          </a:p>
        </p:txBody>
      </p:sp>
    </p:spTree>
    <p:extLst>
      <p:ext uri="{BB962C8B-B14F-4D97-AF65-F5344CB8AC3E}">
        <p14:creationId xmlns:p14="http://schemas.microsoft.com/office/powerpoint/2010/main" val="328511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457200" y="5796189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Which group of Native Americans was sent on the Trail of Tears? From which states did they originate?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B37F09AE-8082-4E62-B8B5-80A0A4AE9D66}" type="slidenum">
              <a:rPr/>
              <a:pPr>
                <a:defRPr/>
              </a:pPr>
              <a:t>3</a:t>
            </a:fld>
            <a:endParaRPr/>
          </a:p>
        </p:txBody>
      </p:sp>
      <p:pic>
        <p:nvPicPr>
          <p:cNvPr id="10245" name="Picture 5" descr="Trail of Tear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928688"/>
            <a:ext cx="7277100" cy="449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241925" y="4973638"/>
            <a:ext cx="297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Trail of Tears, 1838-39</a:t>
            </a:r>
          </a:p>
        </p:txBody>
      </p:sp>
    </p:spTree>
    <p:extLst>
      <p:ext uri="{BB962C8B-B14F-4D97-AF65-F5344CB8AC3E}">
        <p14:creationId xmlns:p14="http://schemas.microsoft.com/office/powerpoint/2010/main" val="21448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Wednesday</a:t>
            </a:r>
          </a:p>
        </p:txBody>
      </p:sp>
      <p:sp>
        <p:nvSpPr>
          <p:cNvPr id="11266" name="Shape 69"/>
          <p:cNvSpPr>
            <a:spLocks noGrp="1"/>
          </p:cNvSpPr>
          <p:nvPr>
            <p:ph type="body" idx="1"/>
          </p:nvPr>
        </p:nvSpPr>
        <p:spPr>
          <a:xfrm>
            <a:off x="457200" y="5807074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Which modern-day states were a part of Indian Territory? Which direction was this from the Cherokee homeland?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85D97272-3C02-4EA2-A99D-51DA628397B9}" type="slidenum">
              <a:rPr/>
              <a:pPr>
                <a:defRPr/>
              </a:pPr>
              <a:t>4</a:t>
            </a:fld>
            <a:endParaRPr/>
          </a:p>
        </p:txBody>
      </p:sp>
      <p:pic>
        <p:nvPicPr>
          <p:cNvPr id="11269" name="Picture 5" descr="Trail of Tear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928688"/>
            <a:ext cx="7277100" cy="449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241925" y="4973638"/>
            <a:ext cx="297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Trail of Tears, 1838-39</a:t>
            </a:r>
          </a:p>
        </p:txBody>
      </p:sp>
    </p:spTree>
    <p:extLst>
      <p:ext uri="{BB962C8B-B14F-4D97-AF65-F5344CB8AC3E}">
        <p14:creationId xmlns:p14="http://schemas.microsoft.com/office/powerpoint/2010/main" val="4161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457200" y="5807074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How many routes were used to remove the Cherokee? How are they represented on the map?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7D895745-C976-4737-917B-7D8692D6C46D}" type="slidenum">
              <a:rPr/>
              <a:pPr>
                <a:defRPr/>
              </a:pPr>
              <a:t>5</a:t>
            </a:fld>
            <a:endParaRPr/>
          </a:p>
        </p:txBody>
      </p:sp>
      <p:pic>
        <p:nvPicPr>
          <p:cNvPr id="12293" name="Picture 5" descr="Trail of Tear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928688"/>
            <a:ext cx="7277100" cy="449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241925" y="4973638"/>
            <a:ext cx="297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Trail of Tears, 1838-39</a:t>
            </a:r>
          </a:p>
        </p:txBody>
      </p:sp>
    </p:spTree>
    <p:extLst>
      <p:ext uri="{BB962C8B-B14F-4D97-AF65-F5344CB8AC3E}">
        <p14:creationId xmlns:p14="http://schemas.microsoft.com/office/powerpoint/2010/main" val="36821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457200" y="5828845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Using the scale on the map, approximately how far were the Cherokee moved from their homeland?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41400D3C-9318-4FA0-AFFB-062667415A86}" type="slidenum">
              <a:rPr/>
              <a:pPr>
                <a:defRPr/>
              </a:pPr>
              <a:t>6</a:t>
            </a:fld>
            <a:endParaRPr/>
          </a:p>
        </p:txBody>
      </p:sp>
      <p:pic>
        <p:nvPicPr>
          <p:cNvPr id="13317" name="Picture 5" descr="Trail of Tear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928688"/>
            <a:ext cx="7277100" cy="449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241925" y="4973638"/>
            <a:ext cx="297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Trail of Tears, 1838-39</a:t>
            </a:r>
          </a:p>
        </p:txBody>
      </p:sp>
    </p:spTree>
    <p:extLst>
      <p:ext uri="{BB962C8B-B14F-4D97-AF65-F5344CB8AC3E}">
        <p14:creationId xmlns:p14="http://schemas.microsoft.com/office/powerpoint/2010/main" val="33638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  <a:endParaRPr lang="en-US" dirty="0">
              <a:solidFill>
                <a:srgbClr val="FE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178</Words>
  <Application>Microsoft Macintosh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13</cp:revision>
  <dcterms:modified xsi:type="dcterms:W3CDTF">2021-10-26T20:38:43Z</dcterms:modified>
</cp:coreProperties>
</file>