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CDDB71BA-C6B4-E247-9CDA-AC87867F9EE5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21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Map 5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37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does the map depict? When did this occur?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454BA2A-ED7E-498B-AC29-F654724F1CAB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1" name="Picture 5" descr="186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42988"/>
            <a:ext cx="72485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29200" y="51974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Secession, 1860-61</a:t>
            </a:r>
          </a:p>
        </p:txBody>
      </p:sp>
    </p:spTree>
    <p:extLst>
      <p:ext uri="{BB962C8B-B14F-4D97-AF65-F5344CB8AC3E}">
        <p14:creationId xmlns:p14="http://schemas.microsoft.com/office/powerpoint/2010/main" val="21031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804126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Which two states are a part of the Union but not located in the North?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93DEA9DB-0034-46B3-B414-32DF8B801B02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5" name="Picture 5" descr="186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42988"/>
            <a:ext cx="72485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29200" y="51974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Secession, 1860-61</a:t>
            </a:r>
          </a:p>
        </p:txBody>
      </p:sp>
    </p:spTree>
    <p:extLst>
      <p:ext uri="{BB962C8B-B14F-4D97-AF65-F5344CB8AC3E}">
        <p14:creationId xmlns:p14="http://schemas.microsoft.com/office/powerpoint/2010/main" val="40788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11266" name="Shape 69"/>
          <p:cNvSpPr>
            <a:spLocks noGrp="1"/>
          </p:cNvSpPr>
          <p:nvPr>
            <p:ph type="body" idx="1"/>
          </p:nvPr>
        </p:nvSpPr>
        <p:spPr>
          <a:xfrm>
            <a:off x="457200" y="5793241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color is used to indicate a territory? How many are there? Which nation controlled this area?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A5F6CA2-1B66-40D9-A1EE-55C3E8642D08}" type="slidenum">
              <a:rPr/>
              <a:pPr>
                <a:defRPr/>
              </a:pPr>
              <a:t>4</a:t>
            </a:fld>
            <a:endParaRPr/>
          </a:p>
        </p:txBody>
      </p:sp>
      <p:pic>
        <p:nvPicPr>
          <p:cNvPr id="11269" name="Picture 5" descr="186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42988"/>
            <a:ext cx="72485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29200" y="51974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Secession, 1860-61</a:t>
            </a:r>
          </a:p>
        </p:txBody>
      </p:sp>
    </p:spTree>
    <p:extLst>
      <p:ext uri="{BB962C8B-B14F-4D97-AF65-F5344CB8AC3E}">
        <p14:creationId xmlns:p14="http://schemas.microsoft.com/office/powerpoint/2010/main" val="36704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1501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How many states are Confederate? Why do you think the mapmaker indicated a difference in “before” and “after” Ft. Sumter?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F8639A8-6335-4859-83C4-7B36288BD02B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3" name="Picture 5" descr="186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42988"/>
            <a:ext cx="72485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029200" y="51974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Secession, 1860-61</a:t>
            </a:r>
          </a:p>
        </p:txBody>
      </p:sp>
    </p:spTree>
    <p:extLst>
      <p:ext uri="{BB962C8B-B14F-4D97-AF65-F5344CB8AC3E}">
        <p14:creationId xmlns:p14="http://schemas.microsoft.com/office/powerpoint/2010/main" val="25020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1501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What states are border states? Why are border states significant?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2B201E2-4520-41DE-A1B9-69DF129A3BF7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17" name="Picture 5" descr="1860 Electio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042988"/>
            <a:ext cx="72485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29200" y="51974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Secession, 1860-61</a:t>
            </a:r>
          </a:p>
        </p:txBody>
      </p:sp>
    </p:spTree>
    <p:extLst>
      <p:ext uri="{BB962C8B-B14F-4D97-AF65-F5344CB8AC3E}">
        <p14:creationId xmlns:p14="http://schemas.microsoft.com/office/powerpoint/2010/main" val="464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379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160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11</cp:revision>
  <dcterms:modified xsi:type="dcterms:W3CDTF">2021-10-05T23:22:53Z</dcterms:modified>
</cp:coreProperties>
</file>