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7" r:id="rId2"/>
    <p:sldId id="292" r:id="rId3"/>
    <p:sldId id="293" r:id="rId4"/>
    <p:sldId id="294" r:id="rId5"/>
    <p:sldId id="295" r:id="rId6"/>
    <p:sldId id="296" r:id="rId7"/>
    <p:sldId id="298" r:id="rId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3"/>
  </p:normalViewPr>
  <p:slideViewPr>
    <p:cSldViewPr snapToGrid="0" snapToObjects="1">
      <p:cViewPr>
        <p:scale>
          <a:sx n="135" d="100"/>
          <a:sy n="135" d="100"/>
        </p:scale>
        <p:origin x="960" y="-2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69270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8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gradFill flip="none" rotWithShape="1">
          <a:gsLst>
            <a:gs pos="0">
              <a:srgbClr val="BCC8E5"/>
            </a:gs>
            <a:gs pos="40000">
              <a:srgbClr val="B1BEE1"/>
            </a:gs>
            <a:gs pos="100000">
              <a:srgbClr val="0022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8679100" y="6528117"/>
            <a:ext cx="312500" cy="2946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defRPr sz="2800"/>
            </a:lvl1pPr>
            <a:lvl2pPr marL="790575" indent="-333375">
              <a:lnSpc>
                <a:spcPct val="100000"/>
              </a:lnSpc>
              <a:spcBef>
                <a:spcPts val="600"/>
              </a:spcBef>
              <a:defRPr sz="2800"/>
            </a:lvl2pPr>
            <a:lvl3pPr marL="1234439" indent="-320039">
              <a:lnSpc>
                <a:spcPct val="100000"/>
              </a:lnSpc>
              <a:spcBef>
                <a:spcPts val="600"/>
              </a:spcBef>
              <a:defRPr sz="2800"/>
            </a:lvl3pPr>
            <a:lvl4pPr marL="1727200" indent="-355600">
              <a:lnSpc>
                <a:spcPct val="100000"/>
              </a:lnSpc>
              <a:spcBef>
                <a:spcPts val="600"/>
              </a:spcBef>
              <a:defRPr sz="2800"/>
            </a:lvl4pPr>
            <a:lvl5pPr marL="2184400" indent="-355600">
              <a:lnSpc>
                <a:spcPct val="100000"/>
              </a:lnSpc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526700" y="6528117"/>
            <a:ext cx="312500" cy="2946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758951" marR="0" indent="-758951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783771" marR="0" indent="-326571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1219200" marR="0" indent="-30480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▪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17373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21945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26517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31089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3566159" marR="0" indent="-365759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4023359" marR="0" indent="-365759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7543800" y="6545790"/>
            <a:ext cx="160020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© 20</a:t>
            </a:r>
            <a:r>
              <a:rPr lang="en-US" dirty="0"/>
              <a:t>21</a:t>
            </a:r>
            <a:r>
              <a:rPr dirty="0"/>
              <a:t> Clairmont Press</a:t>
            </a:r>
          </a:p>
        </p:txBody>
      </p:sp>
      <p:sp>
        <p:nvSpPr>
          <p:cNvPr id="5" name="Shape 59">
            <a:extLst>
              <a:ext uri="{FF2B5EF4-FFF2-40B4-BE49-F238E27FC236}">
                <a16:creationId xmlns:a16="http://schemas.microsoft.com/office/drawing/2014/main" id="{A67792E6-A028-2448-9CF0-21E8D6F8DF14}"/>
              </a:ext>
            </a:extLst>
          </p:cNvPr>
          <p:cNvSpPr/>
          <p:nvPr/>
        </p:nvSpPr>
        <p:spPr>
          <a:xfrm>
            <a:off x="0" y="4451579"/>
            <a:ext cx="9141246" cy="1446550"/>
          </a:xfrm>
          <a:prstGeom prst="rect">
            <a:avLst/>
          </a:prstGeom>
          <a:solidFill>
            <a:srgbClr val="DCE6F2">
              <a:alpha val="32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SMART SKILLS</a:t>
            </a:r>
          </a:p>
          <a:p>
            <a:pPr algn="r"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Week 26 </a:t>
            </a:r>
            <a:r>
              <a:rPr lang="mr-IN" sz="4400" b="1" dirty="0">
                <a:ln w="3175">
                  <a:solidFill>
                    <a:schemeClr val="tx1"/>
                  </a:solidFill>
                </a:ln>
              </a:rPr>
              <a:t>–</a:t>
            </a: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 Map 6</a:t>
            </a:r>
            <a:endParaRPr sz="44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6288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43078CD-A245-7C49-A27E-B67A3F2E5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18312" r="15357" b="13057"/>
          <a:stretch/>
        </p:blipFill>
        <p:spPr>
          <a:xfrm>
            <a:off x="3506006" y="958335"/>
            <a:ext cx="5388757" cy="5235075"/>
          </a:xfrm>
          <a:prstGeom prst="rect">
            <a:avLst/>
          </a:prstGeom>
        </p:spPr>
      </p:pic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Monday</a:t>
            </a:r>
          </a:p>
        </p:txBody>
      </p:sp>
      <p:sp>
        <p:nvSpPr>
          <p:cNvPr id="9218" name="Shape 69"/>
          <p:cNvSpPr>
            <a:spLocks noGrp="1"/>
          </p:cNvSpPr>
          <p:nvPr>
            <p:ph type="body" idx="1"/>
          </p:nvPr>
        </p:nvSpPr>
        <p:spPr>
          <a:xfrm>
            <a:off x="339890" y="2922516"/>
            <a:ext cx="3105215" cy="506484"/>
          </a:xfrm>
        </p:spPr>
        <p:txBody>
          <a:bodyPr/>
          <a:lstStyle/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16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What does the map show?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4294967295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7ACA4088-8252-4BA4-8008-25CC244E7A5C}" type="slidenum">
              <a:rPr/>
              <a:pPr>
                <a:defRPr/>
              </a:pPr>
              <a:t>2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676373" y="958335"/>
            <a:ext cx="159434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South Carolina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Rivers</a:t>
            </a:r>
          </a:p>
        </p:txBody>
      </p:sp>
    </p:spTree>
    <p:extLst>
      <p:ext uri="{BB962C8B-B14F-4D97-AF65-F5344CB8AC3E}">
        <p14:creationId xmlns:p14="http://schemas.microsoft.com/office/powerpoint/2010/main" val="24119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Tuesday</a:t>
            </a:r>
          </a:p>
        </p:txBody>
      </p:sp>
      <p:sp>
        <p:nvSpPr>
          <p:cNvPr id="10242" name="Shape 69"/>
          <p:cNvSpPr>
            <a:spLocks noGrp="1"/>
          </p:cNvSpPr>
          <p:nvPr>
            <p:ph type="body" idx="1"/>
          </p:nvPr>
        </p:nvSpPr>
        <p:spPr>
          <a:xfrm>
            <a:off x="177006" y="2774912"/>
            <a:ext cx="3407079" cy="654088"/>
          </a:xfrm>
        </p:spPr>
        <p:txBody>
          <a:bodyPr/>
          <a:lstStyle/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16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How many major rivers run directly in to the Atlantic Ocean?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4294967295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1703E38E-057B-40E7-A45A-E91A376C1748}" type="slidenum">
              <a:rPr/>
              <a:pPr>
                <a:defRPr/>
              </a:pPr>
              <a:t>3</a:t>
            </a:fld>
            <a:endParaRPr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EC71245-10CB-6741-ADD4-61F9BF9EE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18312" r="15357" b="13057"/>
          <a:stretch/>
        </p:blipFill>
        <p:spPr>
          <a:xfrm>
            <a:off x="3506006" y="958335"/>
            <a:ext cx="5388757" cy="5235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C4BA5B-0E43-F746-BD1D-DCE0477CB074}"/>
              </a:ext>
            </a:extLst>
          </p:cNvPr>
          <p:cNvSpPr txBox="1"/>
          <p:nvPr/>
        </p:nvSpPr>
        <p:spPr>
          <a:xfrm>
            <a:off x="6676373" y="958335"/>
            <a:ext cx="159434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South Carolina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Rivers</a:t>
            </a:r>
          </a:p>
        </p:txBody>
      </p:sp>
    </p:spTree>
    <p:extLst>
      <p:ext uri="{BB962C8B-B14F-4D97-AF65-F5344CB8AC3E}">
        <p14:creationId xmlns:p14="http://schemas.microsoft.com/office/powerpoint/2010/main" val="17991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Wednesday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4294967295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5D19499E-0817-4464-A42E-D0D0137DE8E6}" type="slidenum">
              <a:rPr/>
              <a:pPr>
                <a:defRPr/>
              </a:pPr>
              <a:t>4</a:t>
            </a:fld>
            <a:endParaRPr/>
          </a:p>
        </p:txBody>
      </p:sp>
      <p:sp>
        <p:nvSpPr>
          <p:cNvPr id="11272" name="Shape 69"/>
          <p:cNvSpPr>
            <a:spLocks/>
          </p:cNvSpPr>
          <p:nvPr/>
        </p:nvSpPr>
        <p:spPr bwMode="auto">
          <a:xfrm>
            <a:off x="293914" y="2788953"/>
            <a:ext cx="3167743" cy="69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 marL="342900" indent="-3429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➢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1pPr>
            <a:lvl2pPr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▪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–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9pPr>
          </a:lstStyle>
          <a:p>
            <a:pPr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1600" dirty="0"/>
              <a:t>Which state border(s) are comprised partly by rivers?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9CB51A0-471A-4E48-910B-D212D8734E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18312" r="15357" b="13057"/>
          <a:stretch/>
        </p:blipFill>
        <p:spPr>
          <a:xfrm>
            <a:off x="3506006" y="958335"/>
            <a:ext cx="5388757" cy="5235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00FF66-4CBD-C147-BEDA-A0399755ADCB}"/>
              </a:ext>
            </a:extLst>
          </p:cNvPr>
          <p:cNvSpPr txBox="1"/>
          <p:nvPr/>
        </p:nvSpPr>
        <p:spPr>
          <a:xfrm>
            <a:off x="6676373" y="958335"/>
            <a:ext cx="159434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South Carolina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Rivers</a:t>
            </a:r>
          </a:p>
        </p:txBody>
      </p:sp>
    </p:spTree>
    <p:extLst>
      <p:ext uri="{BB962C8B-B14F-4D97-AF65-F5344CB8AC3E}">
        <p14:creationId xmlns:p14="http://schemas.microsoft.com/office/powerpoint/2010/main" val="26452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Thursday</a:t>
            </a:r>
          </a:p>
        </p:txBody>
      </p:sp>
      <p:sp>
        <p:nvSpPr>
          <p:cNvPr id="12290" name="Shape 69"/>
          <p:cNvSpPr>
            <a:spLocks noGrp="1"/>
          </p:cNvSpPr>
          <p:nvPr>
            <p:ph type="body" idx="1"/>
          </p:nvPr>
        </p:nvSpPr>
        <p:spPr>
          <a:xfrm>
            <a:off x="174964" y="2693742"/>
            <a:ext cx="3405840" cy="901228"/>
          </a:xfrm>
        </p:spPr>
        <p:txBody>
          <a:bodyPr>
            <a:normAutofit fontScale="92500" lnSpcReduction="20000"/>
          </a:bodyPr>
          <a:lstStyle/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16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What do you think the color differences of the land on the map represent? Why did you draw this conclusion?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4294967295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1E2DDD9F-669C-4265-A116-D173E83005ED}" type="slidenum">
              <a:rPr/>
              <a:pPr>
                <a:defRPr/>
              </a:pPr>
              <a:t>5</a:t>
            </a:fld>
            <a:endParaRPr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A79A9FC-ED47-CF4D-995D-AE7622F921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18312" r="15357" b="13057"/>
          <a:stretch/>
        </p:blipFill>
        <p:spPr>
          <a:xfrm>
            <a:off x="3506006" y="958335"/>
            <a:ext cx="5388757" cy="5235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8F8017-463E-D94D-8E99-0E0FCE147102}"/>
              </a:ext>
            </a:extLst>
          </p:cNvPr>
          <p:cNvSpPr txBox="1"/>
          <p:nvPr/>
        </p:nvSpPr>
        <p:spPr>
          <a:xfrm>
            <a:off x="6676373" y="958335"/>
            <a:ext cx="159434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South Carolina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Rivers</a:t>
            </a:r>
          </a:p>
        </p:txBody>
      </p:sp>
    </p:spTree>
    <p:extLst>
      <p:ext uri="{BB962C8B-B14F-4D97-AF65-F5344CB8AC3E}">
        <p14:creationId xmlns:p14="http://schemas.microsoft.com/office/powerpoint/2010/main" val="151540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Friday</a:t>
            </a:r>
          </a:p>
        </p:txBody>
      </p:sp>
      <p:sp>
        <p:nvSpPr>
          <p:cNvPr id="13314" name="Shape 69"/>
          <p:cNvSpPr>
            <a:spLocks noGrp="1"/>
          </p:cNvSpPr>
          <p:nvPr>
            <p:ph type="body" idx="1"/>
          </p:nvPr>
        </p:nvSpPr>
        <p:spPr>
          <a:xfrm>
            <a:off x="239234" y="2682209"/>
            <a:ext cx="3293106" cy="912761"/>
          </a:xfrm>
        </p:spPr>
        <p:txBody>
          <a:bodyPr/>
          <a:lstStyle/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16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Why is it useful to understand where the major rivers are located in a state?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4294967295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2ECE2E99-0C91-4BCC-B61B-7AAF297F8A13}" type="slidenum">
              <a:rPr/>
              <a:pPr>
                <a:defRPr/>
              </a:pPr>
              <a:t>6</a:t>
            </a:fld>
            <a:endParaRPr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BA064F26-10AF-5740-9ABE-CB2E1C2F20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18312" r="15357" b="13057"/>
          <a:stretch/>
        </p:blipFill>
        <p:spPr>
          <a:xfrm>
            <a:off x="3506006" y="958335"/>
            <a:ext cx="5388757" cy="5235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59E11-6B9A-604C-AE79-FDC0FD6F753F}"/>
              </a:ext>
            </a:extLst>
          </p:cNvPr>
          <p:cNvSpPr txBox="1"/>
          <p:nvPr/>
        </p:nvSpPr>
        <p:spPr>
          <a:xfrm>
            <a:off x="6676373" y="958335"/>
            <a:ext cx="159434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South Carolina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rebuchet MS"/>
                <a:ea typeface="Trebuchet MS"/>
                <a:cs typeface="Trebuchet MS"/>
                <a:sym typeface="Trebuchet MS"/>
              </a:rPr>
              <a:t>Rivers</a:t>
            </a:r>
          </a:p>
        </p:txBody>
      </p:sp>
    </p:spTree>
    <p:extLst>
      <p:ext uri="{BB962C8B-B14F-4D97-AF65-F5344CB8AC3E}">
        <p14:creationId xmlns:p14="http://schemas.microsoft.com/office/powerpoint/2010/main" val="37056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5867400" y="6488667"/>
            <a:ext cx="221087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hlinkClick r:id="rId3" action="ppaction://hlinksldjump"/>
              </a:rPr>
              <a:t>Return to Main Menu</a:t>
            </a:r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xfrm>
            <a:off x="8450500" y="6528117"/>
            <a:ext cx="312500" cy="2946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311650" y="5542756"/>
            <a:ext cx="792480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Image Credits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endParaRPr lang="en-US" dirty="0">
              <a:solidFill>
                <a:srgbClr val="FEFBFF"/>
              </a:solidFill>
            </a:endParaRP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Title Slide: South Carolina State House, by </a:t>
            </a:r>
            <a:r>
              <a:rPr lang="en-US" dirty="0" err="1"/>
              <a:t>HaloMasterMind</a:t>
            </a:r>
            <a:r>
              <a:rPr lang="en-US" dirty="0">
                <a:solidFill>
                  <a:srgbClr val="FEFBFF"/>
                </a:solidFill>
              </a:rPr>
              <a:t>, Uploaded 30 August 2013, Wikimedia Commons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End Slide: Hunting Island 1, Public Domain,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22458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4F81BD">
          <a:alpha val="31000"/>
        </a:srgbClr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142</Words>
  <Application>Microsoft Macintosh PowerPoint</Application>
  <PresentationFormat>On-screen Show (4:3)</PresentationFormat>
  <Paragraphs>34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Trebuchet MS</vt:lpstr>
      <vt:lpstr>Wingdings</vt:lpstr>
      <vt:lpstr>Office Theme</vt:lpstr>
      <vt:lpstr>PowerPoint Presentation</vt:lpstr>
      <vt:lpstr>Monday</vt:lpstr>
      <vt:lpstr>Tuesday</vt:lpstr>
      <vt:lpstr>Wednesday</vt:lpstr>
      <vt:lpstr>Thursday</vt:lpstr>
      <vt:lpstr>Friday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Portable Dell</dc:creator>
  <cp:lastModifiedBy>Emmett Mullins</cp:lastModifiedBy>
  <cp:revision>14</cp:revision>
  <dcterms:modified xsi:type="dcterms:W3CDTF">2021-10-26T20:16:11Z</dcterms:modified>
</cp:coreProperties>
</file>