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>
        <p:scale>
          <a:sx n="133" d="100"/>
          <a:sy n="133" d="100"/>
        </p:scale>
        <p:origin x="1040" y="-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93709D9D-D898-1946-B6CD-27C711435F78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31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Map 7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347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6B918D94-F846-B74F-9C5E-4C621DEE8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t="38730" r="22264" b="10476"/>
          <a:stretch/>
        </p:blipFill>
        <p:spPr>
          <a:xfrm>
            <a:off x="3641793" y="963638"/>
            <a:ext cx="5197407" cy="5207594"/>
          </a:xfrm>
          <a:prstGeom prst="rect">
            <a:avLst/>
          </a:prstGeom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205980" y="2960874"/>
            <a:ext cx="3531100" cy="46812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this map depict?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95966" y="1134486"/>
            <a:ext cx="15943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South Carolina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solidFill>
                  <a:srgbClr val="00000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uFillTx/>
                <a:latin typeface="Trebuchet MS"/>
                <a:ea typeface="Trebuchet MS"/>
                <a:cs typeface="Trebuchet MS"/>
                <a:sym typeface="Trebuchet MS"/>
              </a:rPr>
              <a:t>Highways</a:t>
            </a:r>
          </a:p>
        </p:txBody>
      </p:sp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211303" y="2974688"/>
            <a:ext cx="3482235" cy="65025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difference between the blue roads and the yellow roads?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05DD148C-E5F3-3648-8C3A-0541FAC81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t="38730" r="22264" b="10476"/>
          <a:stretch/>
        </p:blipFill>
        <p:spPr>
          <a:xfrm>
            <a:off x="3641793" y="963638"/>
            <a:ext cx="5197407" cy="5207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258DEA-C71D-8740-9C40-322B111587AB}"/>
              </a:ext>
            </a:extLst>
          </p:cNvPr>
          <p:cNvSpPr txBox="1"/>
          <p:nvPr/>
        </p:nvSpPr>
        <p:spPr>
          <a:xfrm>
            <a:off x="6895966" y="1134486"/>
            <a:ext cx="15943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South Carolina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solidFill>
                  <a:srgbClr val="00000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uFillTx/>
                <a:latin typeface="Trebuchet MS"/>
                <a:ea typeface="Trebuchet MS"/>
                <a:cs typeface="Trebuchet MS"/>
                <a:sym typeface="Trebuchet MS"/>
              </a:rPr>
              <a:t>Highways</a:t>
            </a:r>
          </a:p>
        </p:txBody>
      </p:sp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228600" y="2981385"/>
            <a:ext cx="3394554" cy="87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How many interstate highways run from South Carolina directly into Georgia?</a:t>
            </a:r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80C0FEE6-6699-CB4E-8EB6-8205816BF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t="38730" r="22264" b="10476"/>
          <a:stretch/>
        </p:blipFill>
        <p:spPr>
          <a:xfrm>
            <a:off x="3641793" y="963638"/>
            <a:ext cx="5197407" cy="5207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121D6B-DD37-C043-BB1E-9658DDCBF3C0}"/>
              </a:ext>
            </a:extLst>
          </p:cNvPr>
          <p:cNvSpPr txBox="1"/>
          <p:nvPr/>
        </p:nvSpPr>
        <p:spPr>
          <a:xfrm>
            <a:off x="6895966" y="1134486"/>
            <a:ext cx="15943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South Carolina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solidFill>
                  <a:srgbClr val="00000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uFillTx/>
                <a:latin typeface="Trebuchet MS"/>
                <a:ea typeface="Trebuchet MS"/>
                <a:cs typeface="Trebuchet MS"/>
                <a:sym typeface="Trebuchet MS"/>
              </a:rPr>
              <a:t>Highways</a:t>
            </a:r>
          </a:p>
        </p:txBody>
      </p:sp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304800" y="2961440"/>
            <a:ext cx="3268054" cy="838241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part of the state has the most population density? How do you know from this map?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97DCE0D6-BF39-5741-B0B2-9EF3A900F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t="38730" r="22264" b="10476"/>
          <a:stretch/>
        </p:blipFill>
        <p:spPr>
          <a:xfrm>
            <a:off x="3641793" y="963638"/>
            <a:ext cx="5197407" cy="5207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607C8F-891A-F341-BA78-7765161D0FDD}"/>
              </a:ext>
            </a:extLst>
          </p:cNvPr>
          <p:cNvSpPr txBox="1"/>
          <p:nvPr/>
        </p:nvSpPr>
        <p:spPr>
          <a:xfrm>
            <a:off x="6895966" y="1134486"/>
            <a:ext cx="15943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South Carolina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solidFill>
                  <a:srgbClr val="00000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uFillTx/>
                <a:latin typeface="Trebuchet MS"/>
                <a:ea typeface="Trebuchet MS"/>
                <a:cs typeface="Trebuchet MS"/>
                <a:sym typeface="Trebuchet MS"/>
              </a:rPr>
              <a:t>Highways</a:t>
            </a:r>
          </a:p>
        </p:txBody>
      </p:sp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179885" y="2857500"/>
            <a:ext cx="3543626" cy="11430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Name two different professions that this map could be useful to. How would they each use the map to improve their economics?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8" name="Picture 7" descr="Map&#10;&#10;Description automatically generated with medium confidence">
            <a:extLst>
              <a:ext uri="{FF2B5EF4-FFF2-40B4-BE49-F238E27FC236}">
                <a16:creationId xmlns:a16="http://schemas.microsoft.com/office/drawing/2014/main" id="{FBF5006F-E5F9-5D4D-848C-E8F18E632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t="38730" r="22264" b="10476"/>
          <a:stretch/>
        </p:blipFill>
        <p:spPr>
          <a:xfrm>
            <a:off x="3641793" y="963638"/>
            <a:ext cx="5197407" cy="5207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74E729-F5BD-F049-A489-4E1CD746C50B}"/>
              </a:ext>
            </a:extLst>
          </p:cNvPr>
          <p:cNvSpPr txBox="1"/>
          <p:nvPr/>
        </p:nvSpPr>
        <p:spPr>
          <a:xfrm>
            <a:off x="6895966" y="1134486"/>
            <a:ext cx="15943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South Carolina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solidFill>
                  <a:srgbClr val="00000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uFillTx/>
                <a:latin typeface="Trebuchet MS"/>
                <a:ea typeface="Trebuchet MS"/>
                <a:cs typeface="Trebuchet MS"/>
                <a:sym typeface="Trebuchet MS"/>
              </a:rPr>
              <a:t>Highways</a:t>
            </a:r>
          </a:p>
        </p:txBody>
      </p:sp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7285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148</Words>
  <Application>Microsoft Macintosh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13</cp:revision>
  <dcterms:modified xsi:type="dcterms:W3CDTF">2021-10-26T20:08:44Z</dcterms:modified>
</cp:coreProperties>
</file>