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7" r:id="rId2"/>
    <p:sldId id="292" r:id="rId3"/>
    <p:sldId id="293" r:id="rId4"/>
    <p:sldId id="294" r:id="rId5"/>
    <p:sldId id="295" r:id="rId6"/>
    <p:sldId id="296" r:id="rId7"/>
    <p:sldId id="298"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117" d="100"/>
          <a:sy n="117" d="100"/>
        </p:scale>
        <p:origin x="148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056927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The</a:t>
            </a:r>
            <a:r>
              <a:rPr lang="en-US" baseline="0" dirty="0"/>
              <a:t> date range is 1485-1510.</a:t>
            </a:r>
            <a:endParaRPr lang="en-US" dirty="0"/>
          </a:p>
          <a:p>
            <a:endParaRPr lang="en-US" dirty="0"/>
          </a:p>
        </p:txBody>
      </p:sp>
    </p:spTree>
    <p:extLst>
      <p:ext uri="{BB962C8B-B14F-4D97-AF65-F5344CB8AC3E}">
        <p14:creationId xmlns:p14="http://schemas.microsoft.com/office/powerpoint/2010/main" val="319357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Only five years passed between the two events.</a:t>
            </a:r>
          </a:p>
          <a:p>
            <a:endParaRPr lang="en-US" dirty="0"/>
          </a:p>
        </p:txBody>
      </p:sp>
    </p:spTree>
    <p:extLst>
      <p:ext uri="{BB962C8B-B14F-4D97-AF65-F5344CB8AC3E}">
        <p14:creationId xmlns:p14="http://schemas.microsoft.com/office/powerpoint/2010/main" val="254252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Vasco da Gama sailed to and from India in 1498.</a:t>
            </a:r>
          </a:p>
          <a:p>
            <a:r>
              <a:rPr lang="en-US" dirty="0"/>
              <a:t>Use another reference source such as online encyclopedia.</a:t>
            </a:r>
            <a:r>
              <a:rPr lang="en-US" baseline="0" dirty="0"/>
              <a:t> </a:t>
            </a:r>
            <a:endParaRPr lang="en-US" dirty="0"/>
          </a:p>
        </p:txBody>
      </p:sp>
    </p:spTree>
    <p:extLst>
      <p:ext uri="{BB962C8B-B14F-4D97-AF65-F5344CB8AC3E}">
        <p14:creationId xmlns:p14="http://schemas.microsoft.com/office/powerpoint/2010/main" val="307642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The</a:t>
            </a:r>
            <a:r>
              <a:rPr lang="en-US" baseline="0" dirty="0"/>
              <a:t> time line would need to be much longer, adding almost 200 years. This is an opportunity to help students understand the large stretch of time between the landing of Columbus and the development of colonies in North America. </a:t>
            </a:r>
            <a:endParaRPr lang="en-US" dirty="0"/>
          </a:p>
          <a:p>
            <a:endParaRPr lang="en-US" dirty="0"/>
          </a:p>
        </p:txBody>
      </p:sp>
    </p:spTree>
    <p:extLst>
      <p:ext uri="{BB962C8B-B14F-4D97-AF65-F5344CB8AC3E}">
        <p14:creationId xmlns:p14="http://schemas.microsoft.com/office/powerpoint/2010/main" val="390344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Answers will vary. Students</a:t>
            </a:r>
            <a:r>
              <a:rPr lang="en-US" baseline="0" dirty="0"/>
              <a:t> may indicate that pictures or maps would be helpful. Also, they may suggest a longer time line with the addition of key events. </a:t>
            </a:r>
            <a:endParaRPr lang="en-US" dirty="0"/>
          </a:p>
          <a:p>
            <a:endParaRPr lang="en-US" dirty="0"/>
          </a:p>
        </p:txBody>
      </p:sp>
    </p:spTree>
    <p:extLst>
      <p:ext uri="{BB962C8B-B14F-4D97-AF65-F5344CB8AC3E}">
        <p14:creationId xmlns:p14="http://schemas.microsoft.com/office/powerpoint/2010/main" val="309618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7543800" y="6545790"/>
            <a:ext cx="1600200"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20</a:t>
            </a:r>
            <a:r>
              <a:rPr lang="en-US" dirty="0"/>
              <a:t>21</a:t>
            </a:r>
            <a:r>
              <a:rPr dirty="0"/>
              <a:t> Clairmont Press</a:t>
            </a:r>
          </a:p>
        </p:txBody>
      </p:sp>
      <p:sp>
        <p:nvSpPr>
          <p:cNvPr id="5" name="Shape 59">
            <a:extLst>
              <a:ext uri="{FF2B5EF4-FFF2-40B4-BE49-F238E27FC236}">
                <a16:creationId xmlns:a16="http://schemas.microsoft.com/office/drawing/2014/main" id="{6B1BC913-8CF6-B648-B5EB-D6849BA15383}"/>
              </a:ext>
            </a:extLst>
          </p:cNvPr>
          <p:cNvSpPr/>
          <p:nvPr/>
        </p:nvSpPr>
        <p:spPr>
          <a:xfrm>
            <a:off x="0" y="4451579"/>
            <a:ext cx="9141246" cy="1446550"/>
          </a:xfrm>
          <a:prstGeom prst="rect">
            <a:avLst/>
          </a:prstGeom>
          <a:solidFill>
            <a:srgbClr val="DCE6F2">
              <a:alpha val="32000"/>
            </a:srgbClr>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rPr lang="en-US" sz="4400" b="1" dirty="0">
                <a:ln w="3175">
                  <a:solidFill>
                    <a:schemeClr val="tx1"/>
                  </a:solidFill>
                </a:ln>
              </a:rPr>
              <a:t>SMART SKILLS</a:t>
            </a:r>
          </a:p>
          <a:p>
            <a:pPr algn="r">
              <a:defRPr sz="3200">
                <a:solidFill>
                  <a:srgbClr val="FFFFFF"/>
                </a:solidFill>
                <a:effectLst>
                  <a:outerShdw blurRad="38100" dist="19050" dir="2700000" rotWithShape="0">
                    <a:srgbClr val="000000">
                      <a:alpha val="40000"/>
                    </a:srgbClr>
                  </a:outerShdw>
                </a:effectLst>
              </a:defRPr>
            </a:pPr>
            <a:r>
              <a:rPr lang="en-US" sz="4400" b="1" dirty="0">
                <a:ln w="3175">
                  <a:solidFill>
                    <a:schemeClr val="tx1"/>
                  </a:solidFill>
                </a:ln>
              </a:rPr>
              <a:t>Week 4 </a:t>
            </a:r>
            <a:r>
              <a:rPr lang="mr-IN" sz="4400" b="1" dirty="0">
                <a:ln w="3175">
                  <a:solidFill>
                    <a:schemeClr val="tx1"/>
                  </a:solidFill>
                </a:ln>
              </a:rPr>
              <a:t>–</a:t>
            </a:r>
            <a:r>
              <a:rPr lang="en-US" sz="4400" b="1">
                <a:ln w="3175">
                  <a:solidFill>
                    <a:schemeClr val="tx1"/>
                  </a:solidFill>
                </a:ln>
              </a:rPr>
              <a:t> Timeline </a:t>
            </a:r>
            <a:r>
              <a:rPr lang="en-US" sz="4400" b="1" dirty="0">
                <a:ln w="3175">
                  <a:solidFill>
                    <a:schemeClr val="tx1"/>
                  </a:solidFill>
                </a:ln>
              </a:rPr>
              <a:t>1</a:t>
            </a:r>
            <a:endParaRPr sz="4400" b="1" dirty="0">
              <a:ln w="3175">
                <a:solidFill>
                  <a:schemeClr val="tx1"/>
                </a:solidFill>
              </a:ln>
            </a:endParaRPr>
          </a:p>
        </p:txBody>
      </p:sp>
    </p:spTree>
    <p:extLst>
      <p:ext uri="{BB962C8B-B14F-4D97-AF65-F5344CB8AC3E}">
        <p14:creationId xmlns:p14="http://schemas.microsoft.com/office/powerpoint/2010/main" val="1301028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Monday</a:t>
            </a:r>
            <a:endParaRPr dirty="0"/>
          </a:p>
        </p:txBody>
      </p:sp>
      <p:sp>
        <p:nvSpPr>
          <p:cNvPr id="69" name="Shape 69"/>
          <p:cNvSpPr>
            <a:spLocks noGrp="1"/>
          </p:cNvSpPr>
          <p:nvPr>
            <p:ph type="body" idx="1"/>
          </p:nvPr>
        </p:nvSpPr>
        <p:spPr>
          <a:xfrm>
            <a:off x="457200" y="5791606"/>
            <a:ext cx="8229600" cy="660311"/>
          </a:xfrm>
          <a:prstGeom prst="rect">
            <a:avLst/>
          </a:prstGeom>
        </p:spPr>
        <p:txBody>
          <a:bodyPr>
            <a:normAutofit/>
          </a:bodyPr>
          <a:lstStyle/>
          <a:p>
            <a:pPr marL="0" lvl="1" indent="0">
              <a:lnSpc>
                <a:spcPct val="100000"/>
              </a:lnSpc>
              <a:buNone/>
            </a:pPr>
            <a:r>
              <a:rPr lang="en-US" sz="1600" dirty="0"/>
              <a:t>Study the time line. What years are included? What is the basic purpose of the time line? </a:t>
            </a:r>
            <a:endParaRPr sz="1600"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pic>
        <p:nvPicPr>
          <p:cNvPr id="5" name="Picture 4" descr="Age of Exploration.png"/>
          <p:cNvPicPr>
            <a:picLocks noChangeAspect="1"/>
          </p:cNvPicPr>
          <p:nvPr/>
        </p:nvPicPr>
        <p:blipFill>
          <a:blip r:embed="rId3"/>
          <a:stretch>
            <a:fillRect/>
          </a:stretch>
        </p:blipFill>
        <p:spPr>
          <a:xfrm>
            <a:off x="436403" y="943971"/>
            <a:ext cx="8271193" cy="4402139"/>
          </a:xfrm>
          <a:prstGeom prst="rect">
            <a:avLst/>
          </a:prstGeom>
        </p:spPr>
      </p:pic>
    </p:spTree>
    <p:extLst>
      <p:ext uri="{BB962C8B-B14F-4D97-AF65-F5344CB8AC3E}">
        <p14:creationId xmlns:p14="http://schemas.microsoft.com/office/powerpoint/2010/main" val="2908203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Tuesday</a:t>
            </a:r>
            <a:endParaRPr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
        <p:nvSpPr>
          <p:cNvPr id="5" name="Shape 69"/>
          <p:cNvSpPr txBox="1">
            <a:spLocks/>
          </p:cNvSpPr>
          <p:nvPr/>
        </p:nvSpPr>
        <p:spPr>
          <a:xfrm>
            <a:off x="457199" y="5781537"/>
            <a:ext cx="8229600" cy="66031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0" lvl="1" indent="0" hangingPunct="1">
              <a:lnSpc>
                <a:spcPct val="100000"/>
              </a:lnSpc>
              <a:buNone/>
            </a:pPr>
            <a:r>
              <a:rPr lang="en-US" sz="1600" dirty="0"/>
              <a:t>How many years passed between Columbus discovering the Bahamas and Cabot discovering Newfoundland?</a:t>
            </a:r>
          </a:p>
        </p:txBody>
      </p:sp>
      <p:pic>
        <p:nvPicPr>
          <p:cNvPr id="7" name="Picture 6" descr="Age of Exploration.png">
            <a:extLst>
              <a:ext uri="{FF2B5EF4-FFF2-40B4-BE49-F238E27FC236}">
                <a16:creationId xmlns:a16="http://schemas.microsoft.com/office/drawing/2014/main" id="{6278712C-A137-D24A-B8FE-18FC454B1FEB}"/>
              </a:ext>
            </a:extLst>
          </p:cNvPr>
          <p:cNvPicPr>
            <a:picLocks noChangeAspect="1"/>
          </p:cNvPicPr>
          <p:nvPr/>
        </p:nvPicPr>
        <p:blipFill>
          <a:blip r:embed="rId3"/>
          <a:stretch>
            <a:fillRect/>
          </a:stretch>
        </p:blipFill>
        <p:spPr>
          <a:xfrm>
            <a:off x="436403" y="943971"/>
            <a:ext cx="8271193" cy="4402139"/>
          </a:xfrm>
          <a:prstGeom prst="rect">
            <a:avLst/>
          </a:prstGeom>
        </p:spPr>
      </p:pic>
    </p:spTree>
    <p:extLst>
      <p:ext uri="{BB962C8B-B14F-4D97-AF65-F5344CB8AC3E}">
        <p14:creationId xmlns:p14="http://schemas.microsoft.com/office/powerpoint/2010/main" val="3163852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Wednesday</a:t>
            </a:r>
            <a:endParaRPr dirty="0"/>
          </a:p>
        </p:txBody>
      </p:sp>
      <p:sp>
        <p:nvSpPr>
          <p:cNvPr id="69" name="Shape 69"/>
          <p:cNvSpPr>
            <a:spLocks noGrp="1"/>
          </p:cNvSpPr>
          <p:nvPr>
            <p:ph type="body" idx="1"/>
          </p:nvPr>
        </p:nvSpPr>
        <p:spPr>
          <a:xfrm>
            <a:off x="457200" y="5602570"/>
            <a:ext cx="8229600" cy="852659"/>
          </a:xfrm>
          <a:prstGeom prst="rect">
            <a:avLst/>
          </a:prstGeom>
        </p:spPr>
        <p:txBody>
          <a:bodyPr>
            <a:normAutofit/>
          </a:bodyPr>
          <a:lstStyle/>
          <a:p>
            <a:pPr marL="0" lvl="1" indent="0">
              <a:lnSpc>
                <a:spcPct val="100000"/>
              </a:lnSpc>
              <a:buNone/>
            </a:pPr>
            <a:r>
              <a:rPr lang="en-US" sz="1600" dirty="0"/>
              <a:t>Columbus was trying to sail from Europe to India when he discovered the New World. According to the time line, which explorer was the first to reach India? When? How could you verify this conclusion? </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pic>
        <p:nvPicPr>
          <p:cNvPr id="7" name="Picture 6" descr="Age of Exploration.png">
            <a:extLst>
              <a:ext uri="{FF2B5EF4-FFF2-40B4-BE49-F238E27FC236}">
                <a16:creationId xmlns:a16="http://schemas.microsoft.com/office/drawing/2014/main" id="{C5510EB6-1EE2-1146-B9A2-A7A5D7EC5C6C}"/>
              </a:ext>
            </a:extLst>
          </p:cNvPr>
          <p:cNvPicPr>
            <a:picLocks noChangeAspect="1"/>
          </p:cNvPicPr>
          <p:nvPr/>
        </p:nvPicPr>
        <p:blipFill>
          <a:blip r:embed="rId3"/>
          <a:stretch>
            <a:fillRect/>
          </a:stretch>
        </p:blipFill>
        <p:spPr>
          <a:xfrm>
            <a:off x="436403" y="943971"/>
            <a:ext cx="8271193" cy="4402139"/>
          </a:xfrm>
          <a:prstGeom prst="rect">
            <a:avLst/>
          </a:prstGeom>
        </p:spPr>
      </p:pic>
    </p:spTree>
    <p:extLst>
      <p:ext uri="{BB962C8B-B14F-4D97-AF65-F5344CB8AC3E}">
        <p14:creationId xmlns:p14="http://schemas.microsoft.com/office/powerpoint/2010/main" val="2872285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Thursday</a:t>
            </a:r>
            <a:endParaRPr dirty="0"/>
          </a:p>
        </p:txBody>
      </p:sp>
      <p:sp>
        <p:nvSpPr>
          <p:cNvPr id="69" name="Shape 69"/>
          <p:cNvSpPr>
            <a:spLocks noGrp="1"/>
          </p:cNvSpPr>
          <p:nvPr>
            <p:ph type="body" idx="1"/>
          </p:nvPr>
        </p:nvSpPr>
        <p:spPr>
          <a:xfrm>
            <a:off x="786579" y="5323455"/>
            <a:ext cx="7570839" cy="1227318"/>
          </a:xfrm>
          <a:prstGeom prst="rect">
            <a:avLst/>
          </a:prstGeom>
        </p:spPr>
        <p:txBody>
          <a:bodyPr>
            <a:normAutofit/>
          </a:bodyPr>
          <a:lstStyle/>
          <a:p>
            <a:pPr marL="0" lvl="1" indent="0">
              <a:lnSpc>
                <a:spcPct val="100000"/>
              </a:lnSpc>
              <a:buNone/>
            </a:pPr>
            <a:r>
              <a:rPr lang="en-US" sz="1500" dirty="0"/>
              <a:t>What would need to be done to add the following entries to the time line? Sketch the new time line. </a:t>
            </a:r>
          </a:p>
          <a:p>
            <a:pPr marL="0" lvl="1" indent="0">
              <a:lnSpc>
                <a:spcPct val="100000"/>
              </a:lnSpc>
              <a:buNone/>
            </a:pPr>
            <a:r>
              <a:rPr lang="en-US" sz="1500" dirty="0"/>
              <a:t>* Hernando de Soto (1607) – The English establish Jamestown colony in Virginia </a:t>
            </a:r>
          </a:p>
          <a:p>
            <a:pPr marL="0" lvl="1" indent="0">
              <a:lnSpc>
                <a:spcPct val="100000"/>
              </a:lnSpc>
              <a:buNone/>
            </a:pPr>
            <a:r>
              <a:rPr lang="en-US" sz="1500" dirty="0"/>
              <a:t>* Robert </a:t>
            </a:r>
            <a:r>
              <a:rPr lang="en-US" sz="1500" dirty="0" err="1"/>
              <a:t>Cavelier</a:t>
            </a:r>
            <a:r>
              <a:rPr lang="en-US" sz="1500" dirty="0"/>
              <a:t> de La Salle (1682) – claimed Louisiana for France</a:t>
            </a:r>
          </a:p>
          <a:p>
            <a:pPr marL="0" lvl="1" indent="0">
              <a:lnSpc>
                <a:spcPct val="100000"/>
              </a:lnSpc>
              <a:buNone/>
            </a:pPr>
            <a:endParaRPr lang="en-US" sz="1600"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pic>
        <p:nvPicPr>
          <p:cNvPr id="7" name="Picture 6" descr="Age of Exploration.png">
            <a:extLst>
              <a:ext uri="{FF2B5EF4-FFF2-40B4-BE49-F238E27FC236}">
                <a16:creationId xmlns:a16="http://schemas.microsoft.com/office/drawing/2014/main" id="{CD2A84BE-5B95-F246-A021-1235800B669B}"/>
              </a:ext>
            </a:extLst>
          </p:cNvPr>
          <p:cNvPicPr>
            <a:picLocks noChangeAspect="1"/>
          </p:cNvPicPr>
          <p:nvPr/>
        </p:nvPicPr>
        <p:blipFill>
          <a:blip r:embed="rId3"/>
          <a:stretch>
            <a:fillRect/>
          </a:stretch>
        </p:blipFill>
        <p:spPr>
          <a:xfrm>
            <a:off x="436403" y="943971"/>
            <a:ext cx="8271193" cy="4402139"/>
          </a:xfrm>
          <a:prstGeom prst="rect">
            <a:avLst/>
          </a:prstGeom>
        </p:spPr>
      </p:pic>
    </p:spTree>
    <p:extLst>
      <p:ext uri="{BB962C8B-B14F-4D97-AF65-F5344CB8AC3E}">
        <p14:creationId xmlns:p14="http://schemas.microsoft.com/office/powerpoint/2010/main" val="2425718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Friday</a:t>
            </a:r>
            <a:endParaRPr dirty="0"/>
          </a:p>
        </p:txBody>
      </p:sp>
      <p:sp>
        <p:nvSpPr>
          <p:cNvPr id="69" name="Shape 69"/>
          <p:cNvSpPr>
            <a:spLocks noGrp="1"/>
          </p:cNvSpPr>
          <p:nvPr>
            <p:ph type="body" idx="1"/>
          </p:nvPr>
        </p:nvSpPr>
        <p:spPr>
          <a:xfrm>
            <a:off x="457200" y="5957573"/>
            <a:ext cx="8229600" cy="500337"/>
          </a:xfrm>
          <a:prstGeom prst="rect">
            <a:avLst/>
          </a:prstGeom>
        </p:spPr>
        <p:txBody>
          <a:bodyPr>
            <a:normAutofit/>
          </a:bodyPr>
          <a:lstStyle/>
          <a:p>
            <a:pPr marL="0" indent="0">
              <a:buNone/>
            </a:pPr>
            <a:r>
              <a:rPr lang="en-US" sz="1600" dirty="0"/>
              <a:t>How would you change this timeline to make it more effective or informative?</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pic>
        <p:nvPicPr>
          <p:cNvPr id="7" name="Picture 6" descr="Age of Exploration.png">
            <a:extLst>
              <a:ext uri="{FF2B5EF4-FFF2-40B4-BE49-F238E27FC236}">
                <a16:creationId xmlns:a16="http://schemas.microsoft.com/office/drawing/2014/main" id="{DFEBE7A5-0FB9-574F-8886-569C70483D73}"/>
              </a:ext>
            </a:extLst>
          </p:cNvPr>
          <p:cNvPicPr>
            <a:picLocks noChangeAspect="1"/>
          </p:cNvPicPr>
          <p:nvPr/>
        </p:nvPicPr>
        <p:blipFill>
          <a:blip r:embed="rId3"/>
          <a:stretch>
            <a:fillRect/>
          </a:stretch>
        </p:blipFill>
        <p:spPr>
          <a:xfrm>
            <a:off x="436403" y="943971"/>
            <a:ext cx="8271193" cy="4402139"/>
          </a:xfrm>
          <a:prstGeom prst="rect">
            <a:avLst/>
          </a:prstGeom>
        </p:spPr>
      </p:pic>
    </p:spTree>
    <p:extLst>
      <p:ext uri="{BB962C8B-B14F-4D97-AF65-F5344CB8AC3E}">
        <p14:creationId xmlns:p14="http://schemas.microsoft.com/office/powerpoint/2010/main" val="2739519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 name="Shape 205"/>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rgbClr val="FF0000"/>
                </a:solidFill>
                <a:uFill>
                  <a:solidFill>
                    <a:srgbClr val="FF0000"/>
                  </a:solidFill>
                </a:uFill>
                <a:hlinkClick r:id="" action="ppaction://noaction"/>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06" name="Shape 206"/>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207" name="Shape 207"/>
          <p:cNvSpPr/>
          <p:nvPr/>
        </p:nvSpPr>
        <p:spPr>
          <a:xfrm>
            <a:off x="311650" y="5542756"/>
            <a:ext cx="7924800"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rgbClr val="FFFFFF"/>
                </a:solidFill>
              </a:defRPr>
            </a:pPr>
            <a:r>
              <a:rPr lang="en-US" dirty="0">
                <a:solidFill>
                  <a:srgbClr val="FEFBFF"/>
                </a:solidFill>
              </a:rPr>
              <a:t>Image Credits</a:t>
            </a:r>
          </a:p>
          <a:p>
            <a:pPr>
              <a:defRPr sz="1200">
                <a:solidFill>
                  <a:srgbClr val="FFFFFF"/>
                </a:solidFill>
              </a:defRPr>
            </a:pPr>
            <a:endParaRPr lang="en-US" dirty="0">
              <a:solidFill>
                <a:srgbClr val="FEFBFF"/>
              </a:solidFill>
            </a:endParaRPr>
          </a:p>
          <a:p>
            <a:pPr>
              <a:defRPr sz="1200">
                <a:solidFill>
                  <a:srgbClr val="FFFFFF"/>
                </a:solidFill>
              </a:defRPr>
            </a:pPr>
            <a:r>
              <a:rPr lang="en-US" dirty="0">
                <a:solidFill>
                  <a:srgbClr val="FEFBFF"/>
                </a:solidFill>
              </a:rPr>
              <a:t>Title Slide: South Carolina State House, by </a:t>
            </a:r>
            <a:r>
              <a:rPr lang="en-US" dirty="0" err="1"/>
              <a:t>HaloMasterMind</a:t>
            </a:r>
            <a:r>
              <a:rPr lang="en-US" dirty="0">
                <a:solidFill>
                  <a:srgbClr val="FEFBFF"/>
                </a:solidFill>
              </a:rPr>
              <a:t>, Uploaded 30 August 2013, Wikimedia Commons</a:t>
            </a:r>
          </a:p>
          <a:p>
            <a:pPr>
              <a:defRPr sz="1200">
                <a:solidFill>
                  <a:srgbClr val="FFFFFF"/>
                </a:solidFill>
              </a:defRPr>
            </a:pPr>
            <a:r>
              <a:rPr lang="en-US">
                <a:solidFill>
                  <a:srgbClr val="FEFBFF"/>
                </a:solidFill>
              </a:rPr>
              <a:t>End Slide: Hunting Island 1, Public Domain, Wikimedia Commons</a:t>
            </a:r>
            <a:endParaRPr lang="en-US" dirty="0">
              <a:solidFill>
                <a:srgbClr val="FEFBFF"/>
              </a:solidFill>
            </a:endParaRPr>
          </a:p>
        </p:txBody>
      </p:sp>
    </p:spTree>
    <p:extLst>
      <p:ext uri="{BB962C8B-B14F-4D97-AF65-F5344CB8AC3E}">
        <p14:creationId xmlns:p14="http://schemas.microsoft.com/office/powerpoint/2010/main" val="980717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TotalTime>
  <Words>306</Words>
  <Application>Microsoft Macintosh PowerPoint</Application>
  <PresentationFormat>On-screen Show (4:3)</PresentationFormat>
  <Paragraphs>32</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vt: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Portable Dell</dc:creator>
  <cp:lastModifiedBy>Emmett Mullins</cp:lastModifiedBy>
  <cp:revision>11</cp:revision>
  <dcterms:modified xsi:type="dcterms:W3CDTF">2021-10-05T23:47:51Z</dcterms:modified>
</cp:coreProperties>
</file>