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FEE51-EEE4-4F10-BBF7-6A345147436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5CAF012-7571-403B-AD24-4A72210475D3}">
      <dgm:prSet phldrT="[Text]"/>
      <dgm:spPr/>
      <dgm:t>
        <a:bodyPr/>
        <a:lstStyle/>
        <a:p>
          <a:r>
            <a:rPr lang="en-US" dirty="0"/>
            <a:t>1765</a:t>
          </a:r>
        </a:p>
      </dgm:t>
    </dgm:pt>
    <dgm:pt modelId="{47C2747B-E879-44D5-9250-9641DFAB18F2}" type="parTrans" cxnId="{1ED12083-3EF5-44BF-8AB9-C0CD030BD3C4}">
      <dgm:prSet/>
      <dgm:spPr/>
      <dgm:t>
        <a:bodyPr/>
        <a:lstStyle/>
        <a:p>
          <a:endParaRPr lang="en-US"/>
        </a:p>
      </dgm:t>
    </dgm:pt>
    <dgm:pt modelId="{A69C36FB-15B0-4B01-A12F-25F2D0650F96}" type="sibTrans" cxnId="{1ED12083-3EF5-44BF-8AB9-C0CD030BD3C4}">
      <dgm:prSet/>
      <dgm:spPr/>
      <dgm:t>
        <a:bodyPr/>
        <a:lstStyle/>
        <a:p>
          <a:endParaRPr lang="en-US"/>
        </a:p>
      </dgm:t>
    </dgm:pt>
    <dgm:pt modelId="{572426F3-E3B1-4EAC-9F63-3DC8C8AC7D0C}">
      <dgm:prSet phldrT="[Text]"/>
      <dgm:spPr/>
      <dgm:t>
        <a:bodyPr/>
        <a:lstStyle/>
        <a:p>
          <a:r>
            <a:rPr lang="en-US" dirty="0"/>
            <a:t>1770</a:t>
          </a:r>
        </a:p>
      </dgm:t>
    </dgm:pt>
    <dgm:pt modelId="{C145A6E0-7503-45CF-9EA0-6CADB70550FB}" type="parTrans" cxnId="{5B8E630D-05C7-4D0D-9BB2-F9A641CAAE12}">
      <dgm:prSet/>
      <dgm:spPr/>
      <dgm:t>
        <a:bodyPr/>
        <a:lstStyle/>
        <a:p>
          <a:endParaRPr lang="en-US"/>
        </a:p>
      </dgm:t>
    </dgm:pt>
    <dgm:pt modelId="{931EEF46-0953-4EBA-A762-EDF7DE3050A4}" type="sibTrans" cxnId="{5B8E630D-05C7-4D0D-9BB2-F9A641CAAE12}">
      <dgm:prSet/>
      <dgm:spPr/>
      <dgm:t>
        <a:bodyPr/>
        <a:lstStyle/>
        <a:p>
          <a:endParaRPr lang="en-US"/>
        </a:p>
      </dgm:t>
    </dgm:pt>
    <dgm:pt modelId="{3CCB394C-251D-4D58-8654-88FA6AD7E67B}">
      <dgm:prSet phldrT="[Text]"/>
      <dgm:spPr/>
      <dgm:t>
        <a:bodyPr/>
        <a:lstStyle/>
        <a:p>
          <a:r>
            <a:rPr lang="en-US" dirty="0"/>
            <a:t>1775</a:t>
          </a:r>
        </a:p>
      </dgm:t>
    </dgm:pt>
    <dgm:pt modelId="{C71B178C-5F7B-47CF-8FCB-6D5C3DF29682}" type="parTrans" cxnId="{047FB5BF-26B7-47B4-8915-1A8932A3827D}">
      <dgm:prSet/>
      <dgm:spPr/>
      <dgm:t>
        <a:bodyPr/>
        <a:lstStyle/>
        <a:p>
          <a:endParaRPr lang="en-US"/>
        </a:p>
      </dgm:t>
    </dgm:pt>
    <dgm:pt modelId="{6C3B85C2-99A0-4353-8D5A-FD8ED8D0811F}" type="sibTrans" cxnId="{047FB5BF-26B7-47B4-8915-1A8932A3827D}">
      <dgm:prSet/>
      <dgm:spPr/>
      <dgm:t>
        <a:bodyPr/>
        <a:lstStyle/>
        <a:p>
          <a:endParaRPr lang="en-US"/>
        </a:p>
      </dgm:t>
    </dgm:pt>
    <dgm:pt modelId="{643DB035-CC08-429B-A591-D393B974D9A4}">
      <dgm:prSet phldrT="[Text]"/>
      <dgm:spPr/>
      <dgm:t>
        <a:bodyPr/>
        <a:lstStyle/>
        <a:p>
          <a:r>
            <a:rPr lang="en-US" dirty="0"/>
            <a:t>1780</a:t>
          </a:r>
        </a:p>
      </dgm:t>
    </dgm:pt>
    <dgm:pt modelId="{91F23FA9-CDAA-4C25-AE61-265B47C28536}" type="parTrans" cxnId="{48D02A07-F7D0-46DF-9957-1D771123E502}">
      <dgm:prSet/>
      <dgm:spPr/>
      <dgm:t>
        <a:bodyPr/>
        <a:lstStyle/>
        <a:p>
          <a:endParaRPr lang="en-US"/>
        </a:p>
      </dgm:t>
    </dgm:pt>
    <dgm:pt modelId="{01C84C18-2312-455C-A4C7-ED9EE8A908FC}" type="sibTrans" cxnId="{48D02A07-F7D0-46DF-9957-1D771123E502}">
      <dgm:prSet/>
      <dgm:spPr/>
      <dgm:t>
        <a:bodyPr/>
        <a:lstStyle/>
        <a:p>
          <a:endParaRPr lang="en-US"/>
        </a:p>
      </dgm:t>
    </dgm:pt>
    <dgm:pt modelId="{694C32E1-55A8-4A9D-A8E7-75C911BFABC3}">
      <dgm:prSet phldrT="[Text]"/>
      <dgm:spPr/>
      <dgm:t>
        <a:bodyPr/>
        <a:lstStyle/>
        <a:p>
          <a:r>
            <a:rPr lang="en-US" dirty="0"/>
            <a:t>1785</a:t>
          </a:r>
        </a:p>
      </dgm:t>
    </dgm:pt>
    <dgm:pt modelId="{C49455D2-2451-40E2-B958-1A7091442095}" type="parTrans" cxnId="{342D5E22-B7A0-4DC1-BDB3-49CB5462EB78}">
      <dgm:prSet/>
      <dgm:spPr/>
      <dgm:t>
        <a:bodyPr/>
        <a:lstStyle/>
        <a:p>
          <a:endParaRPr lang="en-US"/>
        </a:p>
      </dgm:t>
    </dgm:pt>
    <dgm:pt modelId="{753D0579-FDBB-4DB2-ADE9-9D16AE8F8B4F}" type="sibTrans" cxnId="{342D5E22-B7A0-4DC1-BDB3-49CB5462EB78}">
      <dgm:prSet/>
      <dgm:spPr/>
      <dgm:t>
        <a:bodyPr/>
        <a:lstStyle/>
        <a:p>
          <a:endParaRPr lang="en-US"/>
        </a:p>
      </dgm:t>
    </dgm:pt>
    <dgm:pt modelId="{779B353B-C6D7-4F08-8E3D-D658113C48D3}">
      <dgm:prSet phldrT="[Text]"/>
      <dgm:spPr/>
      <dgm:t>
        <a:bodyPr/>
        <a:lstStyle/>
        <a:p>
          <a:r>
            <a:rPr lang="en-US" dirty="0"/>
            <a:t>Stamp Act</a:t>
          </a:r>
        </a:p>
      </dgm:t>
    </dgm:pt>
    <dgm:pt modelId="{409E1281-4AC8-40EF-80D3-F254DCE61955}" type="parTrans" cxnId="{625743B4-4A7E-47ED-8FEB-3F219815C112}">
      <dgm:prSet/>
      <dgm:spPr/>
      <dgm:t>
        <a:bodyPr/>
        <a:lstStyle/>
        <a:p>
          <a:endParaRPr lang="en-US"/>
        </a:p>
      </dgm:t>
    </dgm:pt>
    <dgm:pt modelId="{FDBAE917-78AE-4150-B71F-6A7E7CBEB3A1}" type="sibTrans" cxnId="{625743B4-4A7E-47ED-8FEB-3F219815C112}">
      <dgm:prSet/>
      <dgm:spPr/>
      <dgm:t>
        <a:bodyPr/>
        <a:lstStyle/>
        <a:p>
          <a:endParaRPr lang="en-US"/>
        </a:p>
      </dgm:t>
    </dgm:pt>
    <dgm:pt modelId="{FB19921F-1C87-4F2F-B7BE-77F58EFA943B}">
      <dgm:prSet phldrT="[Text]"/>
      <dgm:spPr/>
      <dgm:t>
        <a:bodyPr/>
        <a:lstStyle/>
        <a:p>
          <a:r>
            <a:rPr lang="en-US" dirty="0"/>
            <a:t>Boston Massacre</a:t>
          </a:r>
        </a:p>
      </dgm:t>
    </dgm:pt>
    <dgm:pt modelId="{9C83A5D3-00F1-4AB0-AE24-8DDB847FFBC3}" type="parTrans" cxnId="{69BFF3E2-A79F-4A3B-8755-E50CD52A4F4C}">
      <dgm:prSet/>
      <dgm:spPr/>
      <dgm:t>
        <a:bodyPr/>
        <a:lstStyle/>
        <a:p>
          <a:endParaRPr lang="en-US"/>
        </a:p>
      </dgm:t>
    </dgm:pt>
    <dgm:pt modelId="{FE6450F5-E13E-431B-9E88-7FD2283EA810}" type="sibTrans" cxnId="{69BFF3E2-A79F-4A3B-8755-E50CD52A4F4C}">
      <dgm:prSet/>
      <dgm:spPr/>
      <dgm:t>
        <a:bodyPr/>
        <a:lstStyle/>
        <a:p>
          <a:endParaRPr lang="en-US"/>
        </a:p>
      </dgm:t>
    </dgm:pt>
    <dgm:pt modelId="{38577A2A-9F98-4AEE-B4EF-50AC3746CEC0}">
      <dgm:prSet phldrT="[Text]"/>
      <dgm:spPr/>
      <dgm:t>
        <a:bodyPr/>
        <a:lstStyle/>
        <a:p>
          <a:r>
            <a:rPr lang="en-US" dirty="0"/>
            <a:t>1776 Declaration of Independence</a:t>
          </a:r>
        </a:p>
      </dgm:t>
    </dgm:pt>
    <dgm:pt modelId="{DE6B6A02-DB43-4DD8-8D7C-08DAA4F78B1A}" type="parTrans" cxnId="{DEB144EC-F57D-4B72-B7B5-3C4F00FF2552}">
      <dgm:prSet/>
      <dgm:spPr/>
      <dgm:t>
        <a:bodyPr/>
        <a:lstStyle/>
        <a:p>
          <a:endParaRPr lang="en-US"/>
        </a:p>
      </dgm:t>
    </dgm:pt>
    <dgm:pt modelId="{6A3F913E-F3E6-4639-9C0E-C9F47B3083A6}" type="sibTrans" cxnId="{DEB144EC-F57D-4B72-B7B5-3C4F00FF2552}">
      <dgm:prSet/>
      <dgm:spPr/>
      <dgm:t>
        <a:bodyPr/>
        <a:lstStyle/>
        <a:p>
          <a:endParaRPr lang="en-US"/>
        </a:p>
      </dgm:t>
    </dgm:pt>
    <dgm:pt modelId="{E819024E-4D5E-4C44-8A63-74C55FDF5D2D}">
      <dgm:prSet phldrT="[Text]"/>
      <dgm:spPr/>
      <dgm:t>
        <a:bodyPr/>
        <a:lstStyle/>
        <a:p>
          <a:r>
            <a:rPr lang="en-US" dirty="0"/>
            <a:t>1781 Surrender at Yorktown</a:t>
          </a:r>
        </a:p>
      </dgm:t>
    </dgm:pt>
    <dgm:pt modelId="{29880643-6335-4E2F-AD7E-85C3BC60800D}" type="parTrans" cxnId="{88C256A1-0685-4DCF-AC4F-03CD4E27BD7D}">
      <dgm:prSet/>
      <dgm:spPr/>
      <dgm:t>
        <a:bodyPr/>
        <a:lstStyle/>
        <a:p>
          <a:endParaRPr lang="en-US"/>
        </a:p>
      </dgm:t>
    </dgm:pt>
    <dgm:pt modelId="{2E5D5FFC-A204-4D96-A0EA-78480532B17C}" type="sibTrans" cxnId="{88C256A1-0685-4DCF-AC4F-03CD4E27BD7D}">
      <dgm:prSet/>
      <dgm:spPr/>
      <dgm:t>
        <a:bodyPr/>
        <a:lstStyle/>
        <a:p>
          <a:endParaRPr lang="en-US"/>
        </a:p>
      </dgm:t>
    </dgm:pt>
    <dgm:pt modelId="{89A6BF56-C86C-4D31-8794-151325C30535}">
      <dgm:prSet phldrT="[Text]"/>
      <dgm:spPr/>
      <dgm:t>
        <a:bodyPr/>
        <a:lstStyle/>
        <a:p>
          <a:r>
            <a:rPr lang="en-US" dirty="0"/>
            <a:t>1787 US Constitution written</a:t>
          </a:r>
        </a:p>
      </dgm:t>
    </dgm:pt>
    <dgm:pt modelId="{9DACD956-6688-4E3B-840A-BD3BA304A050}" type="parTrans" cxnId="{0BFE4901-DDF9-4AEE-B9F8-B78C52A0D6CD}">
      <dgm:prSet/>
      <dgm:spPr/>
      <dgm:t>
        <a:bodyPr/>
        <a:lstStyle/>
        <a:p>
          <a:endParaRPr lang="en-US"/>
        </a:p>
      </dgm:t>
    </dgm:pt>
    <dgm:pt modelId="{6DB8FAA2-1ED3-4690-87A6-1C2CB59C4EFC}" type="sibTrans" cxnId="{0BFE4901-DDF9-4AEE-B9F8-B78C52A0D6CD}">
      <dgm:prSet/>
      <dgm:spPr/>
      <dgm:t>
        <a:bodyPr/>
        <a:lstStyle/>
        <a:p>
          <a:endParaRPr lang="en-US"/>
        </a:p>
      </dgm:t>
    </dgm:pt>
    <dgm:pt modelId="{7C0F9082-1F07-4882-AB98-E26AEF04CF19}">
      <dgm:prSet phldrT="[Text]"/>
      <dgm:spPr/>
      <dgm:t>
        <a:bodyPr/>
        <a:lstStyle/>
        <a:p>
          <a:r>
            <a:rPr lang="en-US" dirty="0"/>
            <a:t>Battles of Lexington and Concord</a:t>
          </a:r>
        </a:p>
      </dgm:t>
    </dgm:pt>
    <dgm:pt modelId="{3C9D8E0F-B2D4-476D-A8BF-6023EF3B3751}" type="parTrans" cxnId="{71A7FD92-24A5-4A4F-93E2-0341E93460DB}">
      <dgm:prSet/>
      <dgm:spPr/>
      <dgm:t>
        <a:bodyPr/>
        <a:lstStyle/>
        <a:p>
          <a:endParaRPr lang="en-US"/>
        </a:p>
      </dgm:t>
    </dgm:pt>
    <dgm:pt modelId="{61650A10-DB84-417F-B891-F30FC4A7880F}" type="sibTrans" cxnId="{71A7FD92-24A5-4A4F-93E2-0341E93460DB}">
      <dgm:prSet/>
      <dgm:spPr/>
      <dgm:t>
        <a:bodyPr/>
        <a:lstStyle/>
        <a:p>
          <a:endParaRPr lang="en-US"/>
        </a:p>
      </dgm:t>
    </dgm:pt>
    <dgm:pt modelId="{C4DE5815-E679-42CC-B994-B5E94F699DE5}" type="pres">
      <dgm:prSet presAssocID="{73FFEE51-EEE4-4F10-BBF7-6A345147436A}" presName="Name0" presStyleCnt="0">
        <dgm:presLayoutVars>
          <dgm:dir/>
          <dgm:animLvl val="lvl"/>
          <dgm:resizeHandles val="exact"/>
        </dgm:presLayoutVars>
      </dgm:prSet>
      <dgm:spPr/>
    </dgm:pt>
    <dgm:pt modelId="{951F3C75-521E-4999-9A07-1792AF7EAA34}" type="pres">
      <dgm:prSet presAssocID="{73FFEE51-EEE4-4F10-BBF7-6A345147436A}" presName="dummy" presStyleCnt="0"/>
      <dgm:spPr/>
    </dgm:pt>
    <dgm:pt modelId="{AA991CE6-0558-4439-A342-928E9281996F}" type="pres">
      <dgm:prSet presAssocID="{73FFEE51-EEE4-4F10-BBF7-6A345147436A}" presName="linH" presStyleCnt="0"/>
      <dgm:spPr/>
    </dgm:pt>
    <dgm:pt modelId="{D7CA638A-758E-4F25-AA25-377056CBAE7D}" type="pres">
      <dgm:prSet presAssocID="{73FFEE51-EEE4-4F10-BBF7-6A345147436A}" presName="padding1" presStyleCnt="0"/>
      <dgm:spPr/>
    </dgm:pt>
    <dgm:pt modelId="{C49A83F5-37D4-425C-9CD4-788030E27F8C}" type="pres">
      <dgm:prSet presAssocID="{85CAF012-7571-403B-AD24-4A72210475D3}" presName="linV" presStyleCnt="0"/>
      <dgm:spPr/>
    </dgm:pt>
    <dgm:pt modelId="{B229A199-81BC-4416-A176-4D100B3A8A98}" type="pres">
      <dgm:prSet presAssocID="{85CAF012-7571-403B-AD24-4A72210475D3}" presName="spVertical1" presStyleCnt="0"/>
      <dgm:spPr/>
    </dgm:pt>
    <dgm:pt modelId="{98F60A96-190E-4F4C-8F88-C578A7AA5C08}" type="pres">
      <dgm:prSet presAssocID="{85CAF012-7571-403B-AD24-4A72210475D3}" presName="parTx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CEA81063-D016-48FB-AC54-5970FC341FFA}" type="pres">
      <dgm:prSet presAssocID="{85CAF012-7571-403B-AD24-4A72210475D3}" presName="spVertical2" presStyleCnt="0"/>
      <dgm:spPr/>
    </dgm:pt>
    <dgm:pt modelId="{660D9681-5F78-468C-96A6-B7FDDCFEC9C2}" type="pres">
      <dgm:prSet presAssocID="{85CAF012-7571-403B-AD24-4A72210475D3}" presName="spVertical3" presStyleCnt="0"/>
      <dgm:spPr/>
    </dgm:pt>
    <dgm:pt modelId="{E60CC595-CFA0-4679-9F83-9DDBD0C8F6AC}" type="pres">
      <dgm:prSet presAssocID="{85CAF012-7571-403B-AD24-4A72210475D3}" presName="desTx" presStyleLbl="revTx" presStyleIdx="1" presStyleCnt="10">
        <dgm:presLayoutVars>
          <dgm:bulletEnabled val="1"/>
        </dgm:presLayoutVars>
      </dgm:prSet>
      <dgm:spPr/>
    </dgm:pt>
    <dgm:pt modelId="{172D457C-C0E2-4FCF-A288-B396549E8853}" type="pres">
      <dgm:prSet presAssocID="{A69C36FB-15B0-4B01-A12F-25F2D0650F96}" presName="space" presStyleCnt="0"/>
      <dgm:spPr/>
    </dgm:pt>
    <dgm:pt modelId="{94400AD4-F741-4A0B-9F0F-BF14E19F3F7D}" type="pres">
      <dgm:prSet presAssocID="{572426F3-E3B1-4EAC-9F63-3DC8C8AC7D0C}" presName="linV" presStyleCnt="0"/>
      <dgm:spPr/>
    </dgm:pt>
    <dgm:pt modelId="{B427BF77-FB31-4A72-A2B1-F89086C60B90}" type="pres">
      <dgm:prSet presAssocID="{572426F3-E3B1-4EAC-9F63-3DC8C8AC7D0C}" presName="spVertical1" presStyleCnt="0"/>
      <dgm:spPr/>
    </dgm:pt>
    <dgm:pt modelId="{18A0212B-43BC-4D66-B33D-D04E1FE31738}" type="pres">
      <dgm:prSet presAssocID="{572426F3-E3B1-4EAC-9F63-3DC8C8AC7D0C}" presName="parTx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4B045071-2D97-4773-B7D8-1B339F763EE8}" type="pres">
      <dgm:prSet presAssocID="{572426F3-E3B1-4EAC-9F63-3DC8C8AC7D0C}" presName="spVertical2" presStyleCnt="0"/>
      <dgm:spPr/>
    </dgm:pt>
    <dgm:pt modelId="{62585F1E-E779-4D0F-9B6C-B595A2CF0A56}" type="pres">
      <dgm:prSet presAssocID="{572426F3-E3B1-4EAC-9F63-3DC8C8AC7D0C}" presName="spVertical3" presStyleCnt="0"/>
      <dgm:spPr/>
    </dgm:pt>
    <dgm:pt modelId="{F0FB727F-A673-42F1-92AB-777FFA9AEFAD}" type="pres">
      <dgm:prSet presAssocID="{572426F3-E3B1-4EAC-9F63-3DC8C8AC7D0C}" presName="desTx" presStyleLbl="revTx" presStyleIdx="3" presStyleCnt="10">
        <dgm:presLayoutVars>
          <dgm:bulletEnabled val="1"/>
        </dgm:presLayoutVars>
      </dgm:prSet>
      <dgm:spPr/>
    </dgm:pt>
    <dgm:pt modelId="{E29CC0A7-8D4A-48E9-A5E9-AA2E84EC1770}" type="pres">
      <dgm:prSet presAssocID="{931EEF46-0953-4EBA-A762-EDF7DE3050A4}" presName="space" presStyleCnt="0"/>
      <dgm:spPr/>
    </dgm:pt>
    <dgm:pt modelId="{1CB9AB42-DE22-47E1-AA95-7CA10F9446BD}" type="pres">
      <dgm:prSet presAssocID="{3CCB394C-251D-4D58-8654-88FA6AD7E67B}" presName="linV" presStyleCnt="0"/>
      <dgm:spPr/>
    </dgm:pt>
    <dgm:pt modelId="{DFA3E228-462F-41F7-9A52-FCF47A7B6F70}" type="pres">
      <dgm:prSet presAssocID="{3CCB394C-251D-4D58-8654-88FA6AD7E67B}" presName="spVertical1" presStyleCnt="0"/>
      <dgm:spPr/>
    </dgm:pt>
    <dgm:pt modelId="{E5755B25-3443-438F-AF92-787172402833}" type="pres">
      <dgm:prSet presAssocID="{3CCB394C-251D-4D58-8654-88FA6AD7E67B}" presName="parTx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6861F4FA-70A6-4600-B55F-DC04A781F2FA}" type="pres">
      <dgm:prSet presAssocID="{3CCB394C-251D-4D58-8654-88FA6AD7E67B}" presName="spVertical2" presStyleCnt="0"/>
      <dgm:spPr/>
    </dgm:pt>
    <dgm:pt modelId="{81A9FA52-D540-4D84-B97F-ECB7C8E06B57}" type="pres">
      <dgm:prSet presAssocID="{3CCB394C-251D-4D58-8654-88FA6AD7E67B}" presName="spVertical3" presStyleCnt="0"/>
      <dgm:spPr/>
    </dgm:pt>
    <dgm:pt modelId="{66A90A8D-5181-402E-B840-8F87580D9BA4}" type="pres">
      <dgm:prSet presAssocID="{3CCB394C-251D-4D58-8654-88FA6AD7E67B}" presName="desTx" presStyleLbl="revTx" presStyleIdx="5" presStyleCnt="10">
        <dgm:presLayoutVars>
          <dgm:bulletEnabled val="1"/>
        </dgm:presLayoutVars>
      </dgm:prSet>
      <dgm:spPr/>
    </dgm:pt>
    <dgm:pt modelId="{9356B02E-D392-4FB1-9755-4635478D3CA1}" type="pres">
      <dgm:prSet presAssocID="{6C3B85C2-99A0-4353-8D5A-FD8ED8D0811F}" presName="space" presStyleCnt="0"/>
      <dgm:spPr/>
    </dgm:pt>
    <dgm:pt modelId="{6CEBBA82-E38D-4778-BFE2-797BF402D453}" type="pres">
      <dgm:prSet presAssocID="{643DB035-CC08-429B-A591-D393B974D9A4}" presName="linV" presStyleCnt="0"/>
      <dgm:spPr/>
    </dgm:pt>
    <dgm:pt modelId="{0A5A42BA-65B7-49C7-A7DD-40C9E484E940}" type="pres">
      <dgm:prSet presAssocID="{643DB035-CC08-429B-A591-D393B974D9A4}" presName="spVertical1" presStyleCnt="0"/>
      <dgm:spPr/>
    </dgm:pt>
    <dgm:pt modelId="{E60F9708-3E4C-42AE-BD78-E8E1C9DE9639}" type="pres">
      <dgm:prSet presAssocID="{643DB035-CC08-429B-A591-D393B974D9A4}" presName="parTx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EC35F15C-3FFF-4786-BE3B-234EAF3D623D}" type="pres">
      <dgm:prSet presAssocID="{643DB035-CC08-429B-A591-D393B974D9A4}" presName="spVertical2" presStyleCnt="0"/>
      <dgm:spPr/>
    </dgm:pt>
    <dgm:pt modelId="{417B0A2E-F52F-44DC-BA38-51C5A6E96931}" type="pres">
      <dgm:prSet presAssocID="{643DB035-CC08-429B-A591-D393B974D9A4}" presName="spVertical3" presStyleCnt="0"/>
      <dgm:spPr/>
    </dgm:pt>
    <dgm:pt modelId="{900A1AB0-5156-4D04-B25D-DA8FAD363E5C}" type="pres">
      <dgm:prSet presAssocID="{643DB035-CC08-429B-A591-D393B974D9A4}" presName="desTx" presStyleLbl="revTx" presStyleIdx="7" presStyleCnt="10">
        <dgm:presLayoutVars>
          <dgm:bulletEnabled val="1"/>
        </dgm:presLayoutVars>
      </dgm:prSet>
      <dgm:spPr/>
    </dgm:pt>
    <dgm:pt modelId="{7575F309-A080-40C8-8356-45F3502ACEFA}" type="pres">
      <dgm:prSet presAssocID="{01C84C18-2312-455C-A4C7-ED9EE8A908FC}" presName="space" presStyleCnt="0"/>
      <dgm:spPr/>
    </dgm:pt>
    <dgm:pt modelId="{C98127C7-855C-47B5-BAE9-FC4296C78EE9}" type="pres">
      <dgm:prSet presAssocID="{694C32E1-55A8-4A9D-A8E7-75C911BFABC3}" presName="linV" presStyleCnt="0"/>
      <dgm:spPr/>
    </dgm:pt>
    <dgm:pt modelId="{FCBCB3F1-E9F6-4931-B783-092F28BC4555}" type="pres">
      <dgm:prSet presAssocID="{694C32E1-55A8-4A9D-A8E7-75C911BFABC3}" presName="spVertical1" presStyleCnt="0"/>
      <dgm:spPr/>
    </dgm:pt>
    <dgm:pt modelId="{B51F8708-8144-404C-930D-66CB601572C8}" type="pres">
      <dgm:prSet presAssocID="{694C32E1-55A8-4A9D-A8E7-75C911BFABC3}" presName="parTx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6DFCDE12-CE2D-4244-A587-9BD6C175B81D}" type="pres">
      <dgm:prSet presAssocID="{694C32E1-55A8-4A9D-A8E7-75C911BFABC3}" presName="spVertical2" presStyleCnt="0"/>
      <dgm:spPr/>
    </dgm:pt>
    <dgm:pt modelId="{6BA521E8-9196-43D6-9416-99211BC6D73B}" type="pres">
      <dgm:prSet presAssocID="{694C32E1-55A8-4A9D-A8E7-75C911BFABC3}" presName="spVertical3" presStyleCnt="0"/>
      <dgm:spPr/>
    </dgm:pt>
    <dgm:pt modelId="{D16749FE-974E-41B0-86C9-EDD410E4B358}" type="pres">
      <dgm:prSet presAssocID="{694C32E1-55A8-4A9D-A8E7-75C911BFABC3}" presName="desTx" presStyleLbl="revTx" presStyleIdx="9" presStyleCnt="10" custLinFactNeighborX="22246" custLinFactNeighborY="-6013">
        <dgm:presLayoutVars>
          <dgm:bulletEnabled val="1"/>
        </dgm:presLayoutVars>
      </dgm:prSet>
      <dgm:spPr/>
    </dgm:pt>
    <dgm:pt modelId="{6E850B51-2F60-4982-9C01-BB75F6FB9052}" type="pres">
      <dgm:prSet presAssocID="{73FFEE51-EEE4-4F10-BBF7-6A345147436A}" presName="padding2" presStyleCnt="0"/>
      <dgm:spPr/>
    </dgm:pt>
    <dgm:pt modelId="{0516ADD6-B37B-4E9B-810C-B83BF2957261}" type="pres">
      <dgm:prSet presAssocID="{73FFEE51-EEE4-4F10-BBF7-6A345147436A}" presName="negArrow" presStyleCnt="0"/>
      <dgm:spPr/>
    </dgm:pt>
    <dgm:pt modelId="{76C2A71A-D895-43A8-87E8-D6D5CABF938A}" type="pres">
      <dgm:prSet presAssocID="{73FFEE51-EEE4-4F10-BBF7-6A345147436A}" presName="backgroundArrow" presStyleLbl="node1" presStyleIdx="0" presStyleCnt="1"/>
      <dgm:spPr/>
    </dgm:pt>
  </dgm:ptLst>
  <dgm:cxnLst>
    <dgm:cxn modelId="{0BFE4901-DDF9-4AEE-B9F8-B78C52A0D6CD}" srcId="{694C32E1-55A8-4A9D-A8E7-75C911BFABC3}" destId="{89A6BF56-C86C-4D31-8794-151325C30535}" srcOrd="0" destOrd="0" parTransId="{9DACD956-6688-4E3B-840A-BD3BA304A050}" sibTransId="{6DB8FAA2-1ED3-4690-87A6-1C2CB59C4EFC}"/>
    <dgm:cxn modelId="{EBF31104-5D23-409A-B6F6-39EB72D758DE}" type="presOf" srcId="{779B353B-C6D7-4F08-8E3D-D658113C48D3}" destId="{E60CC595-CFA0-4679-9F83-9DDBD0C8F6AC}" srcOrd="0" destOrd="0" presId="urn:microsoft.com/office/officeart/2005/8/layout/hProcess3"/>
    <dgm:cxn modelId="{48D02A07-F7D0-46DF-9957-1D771123E502}" srcId="{73FFEE51-EEE4-4F10-BBF7-6A345147436A}" destId="{643DB035-CC08-429B-A591-D393B974D9A4}" srcOrd="3" destOrd="0" parTransId="{91F23FA9-CDAA-4C25-AE61-265B47C28536}" sibTransId="{01C84C18-2312-455C-A4C7-ED9EE8A908FC}"/>
    <dgm:cxn modelId="{5B8E630D-05C7-4D0D-9BB2-F9A641CAAE12}" srcId="{73FFEE51-EEE4-4F10-BBF7-6A345147436A}" destId="{572426F3-E3B1-4EAC-9F63-3DC8C8AC7D0C}" srcOrd="1" destOrd="0" parTransId="{C145A6E0-7503-45CF-9EA0-6CADB70550FB}" sibTransId="{931EEF46-0953-4EBA-A762-EDF7DE3050A4}"/>
    <dgm:cxn modelId="{342D5E22-B7A0-4DC1-BDB3-49CB5462EB78}" srcId="{73FFEE51-EEE4-4F10-BBF7-6A345147436A}" destId="{694C32E1-55A8-4A9D-A8E7-75C911BFABC3}" srcOrd="4" destOrd="0" parTransId="{C49455D2-2451-40E2-B958-1A7091442095}" sibTransId="{753D0579-FDBB-4DB2-ADE9-9D16AE8F8B4F}"/>
    <dgm:cxn modelId="{4FC0A537-B4F8-4BCF-A49D-C3935B643DDB}" type="presOf" srcId="{73FFEE51-EEE4-4F10-BBF7-6A345147436A}" destId="{C4DE5815-E679-42CC-B994-B5E94F699DE5}" srcOrd="0" destOrd="0" presId="urn:microsoft.com/office/officeart/2005/8/layout/hProcess3"/>
    <dgm:cxn modelId="{6390274D-E4CB-40A0-9454-B0871DE9E156}" type="presOf" srcId="{FB19921F-1C87-4F2F-B7BE-77F58EFA943B}" destId="{F0FB727F-A673-42F1-92AB-777FFA9AEFAD}" srcOrd="0" destOrd="0" presId="urn:microsoft.com/office/officeart/2005/8/layout/hProcess3"/>
    <dgm:cxn modelId="{BEFF9B5D-0A3C-4B0F-A946-4D98B9F42C79}" type="presOf" srcId="{89A6BF56-C86C-4D31-8794-151325C30535}" destId="{D16749FE-974E-41B0-86C9-EDD410E4B358}" srcOrd="0" destOrd="0" presId="urn:microsoft.com/office/officeart/2005/8/layout/hProcess3"/>
    <dgm:cxn modelId="{6C00CC66-9991-450E-B970-6D8533A7B079}" type="presOf" srcId="{7C0F9082-1F07-4882-AB98-E26AEF04CF19}" destId="{66A90A8D-5181-402E-B840-8F87580D9BA4}" srcOrd="0" destOrd="0" presId="urn:microsoft.com/office/officeart/2005/8/layout/hProcess3"/>
    <dgm:cxn modelId="{1ED12083-3EF5-44BF-8AB9-C0CD030BD3C4}" srcId="{73FFEE51-EEE4-4F10-BBF7-6A345147436A}" destId="{85CAF012-7571-403B-AD24-4A72210475D3}" srcOrd="0" destOrd="0" parTransId="{47C2747B-E879-44D5-9250-9641DFAB18F2}" sibTransId="{A69C36FB-15B0-4B01-A12F-25F2D0650F96}"/>
    <dgm:cxn modelId="{71A7FD92-24A5-4A4F-93E2-0341E93460DB}" srcId="{3CCB394C-251D-4D58-8654-88FA6AD7E67B}" destId="{7C0F9082-1F07-4882-AB98-E26AEF04CF19}" srcOrd="0" destOrd="0" parTransId="{3C9D8E0F-B2D4-476D-A8BF-6023EF3B3751}" sibTransId="{61650A10-DB84-417F-B891-F30FC4A7880F}"/>
    <dgm:cxn modelId="{88C256A1-0685-4DCF-AC4F-03CD4E27BD7D}" srcId="{643DB035-CC08-429B-A591-D393B974D9A4}" destId="{E819024E-4D5E-4C44-8A63-74C55FDF5D2D}" srcOrd="0" destOrd="0" parTransId="{29880643-6335-4E2F-AD7E-85C3BC60800D}" sibTransId="{2E5D5FFC-A204-4D96-A0EA-78480532B17C}"/>
    <dgm:cxn modelId="{A04BF4AE-1545-4DE9-BF46-8449CC79A84E}" type="presOf" srcId="{38577A2A-9F98-4AEE-B4EF-50AC3746CEC0}" destId="{66A90A8D-5181-402E-B840-8F87580D9BA4}" srcOrd="0" destOrd="1" presId="urn:microsoft.com/office/officeart/2005/8/layout/hProcess3"/>
    <dgm:cxn modelId="{625743B4-4A7E-47ED-8FEB-3F219815C112}" srcId="{85CAF012-7571-403B-AD24-4A72210475D3}" destId="{779B353B-C6D7-4F08-8E3D-D658113C48D3}" srcOrd="0" destOrd="0" parTransId="{409E1281-4AC8-40EF-80D3-F254DCE61955}" sibTransId="{FDBAE917-78AE-4150-B71F-6A7E7CBEB3A1}"/>
    <dgm:cxn modelId="{9537A1B7-F517-45D5-9467-52CE01CA2B83}" type="presOf" srcId="{643DB035-CC08-429B-A591-D393B974D9A4}" destId="{E60F9708-3E4C-42AE-BD78-E8E1C9DE9639}" srcOrd="0" destOrd="0" presId="urn:microsoft.com/office/officeart/2005/8/layout/hProcess3"/>
    <dgm:cxn modelId="{D02794BC-5A48-4530-BFEC-3EDF3BBB167C}" type="presOf" srcId="{E819024E-4D5E-4C44-8A63-74C55FDF5D2D}" destId="{900A1AB0-5156-4D04-B25D-DA8FAD363E5C}" srcOrd="0" destOrd="0" presId="urn:microsoft.com/office/officeart/2005/8/layout/hProcess3"/>
    <dgm:cxn modelId="{047FB5BF-26B7-47B4-8915-1A8932A3827D}" srcId="{73FFEE51-EEE4-4F10-BBF7-6A345147436A}" destId="{3CCB394C-251D-4D58-8654-88FA6AD7E67B}" srcOrd="2" destOrd="0" parTransId="{C71B178C-5F7B-47CF-8FCB-6D5C3DF29682}" sibTransId="{6C3B85C2-99A0-4353-8D5A-FD8ED8D0811F}"/>
    <dgm:cxn modelId="{117187C9-B817-45B6-A71A-E4C59747C28D}" type="presOf" srcId="{572426F3-E3B1-4EAC-9F63-3DC8C8AC7D0C}" destId="{18A0212B-43BC-4D66-B33D-D04E1FE31738}" srcOrd="0" destOrd="0" presId="urn:microsoft.com/office/officeart/2005/8/layout/hProcess3"/>
    <dgm:cxn modelId="{CE135FD2-C2D3-4E0F-8A67-00F054D6AE75}" type="presOf" srcId="{85CAF012-7571-403B-AD24-4A72210475D3}" destId="{98F60A96-190E-4F4C-8F88-C578A7AA5C08}" srcOrd="0" destOrd="0" presId="urn:microsoft.com/office/officeart/2005/8/layout/hProcess3"/>
    <dgm:cxn modelId="{AF166ED2-CCBB-4783-B30E-9FCF726D0C87}" type="presOf" srcId="{694C32E1-55A8-4A9D-A8E7-75C911BFABC3}" destId="{B51F8708-8144-404C-930D-66CB601572C8}" srcOrd="0" destOrd="0" presId="urn:microsoft.com/office/officeart/2005/8/layout/hProcess3"/>
    <dgm:cxn modelId="{0273FFE1-5F31-4B73-AF2F-DAB0D9A9E7FE}" type="presOf" srcId="{3CCB394C-251D-4D58-8654-88FA6AD7E67B}" destId="{E5755B25-3443-438F-AF92-787172402833}" srcOrd="0" destOrd="0" presId="urn:microsoft.com/office/officeart/2005/8/layout/hProcess3"/>
    <dgm:cxn modelId="{69BFF3E2-A79F-4A3B-8755-E50CD52A4F4C}" srcId="{572426F3-E3B1-4EAC-9F63-3DC8C8AC7D0C}" destId="{FB19921F-1C87-4F2F-B7BE-77F58EFA943B}" srcOrd="0" destOrd="0" parTransId="{9C83A5D3-00F1-4AB0-AE24-8DDB847FFBC3}" sibTransId="{FE6450F5-E13E-431B-9E88-7FD2283EA810}"/>
    <dgm:cxn modelId="{DEB144EC-F57D-4B72-B7B5-3C4F00FF2552}" srcId="{7C0F9082-1F07-4882-AB98-E26AEF04CF19}" destId="{38577A2A-9F98-4AEE-B4EF-50AC3746CEC0}" srcOrd="0" destOrd="0" parTransId="{DE6B6A02-DB43-4DD8-8D7C-08DAA4F78B1A}" sibTransId="{6A3F913E-F3E6-4639-9C0E-C9F47B3083A6}"/>
    <dgm:cxn modelId="{CC575FF6-6BC7-429C-B4BC-536115A2E60E}" type="presParOf" srcId="{C4DE5815-E679-42CC-B994-B5E94F699DE5}" destId="{951F3C75-521E-4999-9A07-1792AF7EAA34}" srcOrd="0" destOrd="0" presId="urn:microsoft.com/office/officeart/2005/8/layout/hProcess3"/>
    <dgm:cxn modelId="{B63A1662-3E7A-49DF-A439-2D694592A04C}" type="presParOf" srcId="{C4DE5815-E679-42CC-B994-B5E94F699DE5}" destId="{AA991CE6-0558-4439-A342-928E9281996F}" srcOrd="1" destOrd="0" presId="urn:microsoft.com/office/officeart/2005/8/layout/hProcess3"/>
    <dgm:cxn modelId="{56E20101-CDAE-4000-9C50-13337C735808}" type="presParOf" srcId="{AA991CE6-0558-4439-A342-928E9281996F}" destId="{D7CA638A-758E-4F25-AA25-377056CBAE7D}" srcOrd="0" destOrd="0" presId="urn:microsoft.com/office/officeart/2005/8/layout/hProcess3"/>
    <dgm:cxn modelId="{B88FA585-A089-4EF3-A921-02C8A9923B85}" type="presParOf" srcId="{AA991CE6-0558-4439-A342-928E9281996F}" destId="{C49A83F5-37D4-425C-9CD4-788030E27F8C}" srcOrd="1" destOrd="0" presId="urn:microsoft.com/office/officeart/2005/8/layout/hProcess3"/>
    <dgm:cxn modelId="{7FEBCD8F-C0AB-424A-A76B-2835A352C111}" type="presParOf" srcId="{C49A83F5-37D4-425C-9CD4-788030E27F8C}" destId="{B229A199-81BC-4416-A176-4D100B3A8A98}" srcOrd="0" destOrd="0" presId="urn:microsoft.com/office/officeart/2005/8/layout/hProcess3"/>
    <dgm:cxn modelId="{64794460-95F2-4DF4-8223-7EADEBE6EDF1}" type="presParOf" srcId="{C49A83F5-37D4-425C-9CD4-788030E27F8C}" destId="{98F60A96-190E-4F4C-8F88-C578A7AA5C08}" srcOrd="1" destOrd="0" presId="urn:microsoft.com/office/officeart/2005/8/layout/hProcess3"/>
    <dgm:cxn modelId="{60EF8F45-8DC4-4F07-8F99-96D95E4631B3}" type="presParOf" srcId="{C49A83F5-37D4-425C-9CD4-788030E27F8C}" destId="{CEA81063-D016-48FB-AC54-5970FC341FFA}" srcOrd="2" destOrd="0" presId="urn:microsoft.com/office/officeart/2005/8/layout/hProcess3"/>
    <dgm:cxn modelId="{091D3A13-F4E1-4725-811C-5DBC3BE37567}" type="presParOf" srcId="{C49A83F5-37D4-425C-9CD4-788030E27F8C}" destId="{660D9681-5F78-468C-96A6-B7FDDCFEC9C2}" srcOrd="3" destOrd="0" presId="urn:microsoft.com/office/officeart/2005/8/layout/hProcess3"/>
    <dgm:cxn modelId="{ADEBE439-E86A-4400-B742-DDE352D65E98}" type="presParOf" srcId="{C49A83F5-37D4-425C-9CD4-788030E27F8C}" destId="{E60CC595-CFA0-4679-9F83-9DDBD0C8F6AC}" srcOrd="4" destOrd="0" presId="urn:microsoft.com/office/officeart/2005/8/layout/hProcess3"/>
    <dgm:cxn modelId="{0019B849-937A-4B20-B463-792BD4C1B402}" type="presParOf" srcId="{AA991CE6-0558-4439-A342-928E9281996F}" destId="{172D457C-C0E2-4FCF-A288-B396549E8853}" srcOrd="2" destOrd="0" presId="urn:microsoft.com/office/officeart/2005/8/layout/hProcess3"/>
    <dgm:cxn modelId="{F1A27B2E-A558-4FB2-8D05-E39D538372AF}" type="presParOf" srcId="{AA991CE6-0558-4439-A342-928E9281996F}" destId="{94400AD4-F741-4A0B-9F0F-BF14E19F3F7D}" srcOrd="3" destOrd="0" presId="urn:microsoft.com/office/officeart/2005/8/layout/hProcess3"/>
    <dgm:cxn modelId="{7B3DC3B5-A9EC-4B7F-A931-017405ECB181}" type="presParOf" srcId="{94400AD4-F741-4A0B-9F0F-BF14E19F3F7D}" destId="{B427BF77-FB31-4A72-A2B1-F89086C60B90}" srcOrd="0" destOrd="0" presId="urn:microsoft.com/office/officeart/2005/8/layout/hProcess3"/>
    <dgm:cxn modelId="{0286C163-A048-46CD-A82F-D47E21187E5E}" type="presParOf" srcId="{94400AD4-F741-4A0B-9F0F-BF14E19F3F7D}" destId="{18A0212B-43BC-4D66-B33D-D04E1FE31738}" srcOrd="1" destOrd="0" presId="urn:microsoft.com/office/officeart/2005/8/layout/hProcess3"/>
    <dgm:cxn modelId="{0E968041-FFA1-446A-AB3D-5D2B4D4D479B}" type="presParOf" srcId="{94400AD4-F741-4A0B-9F0F-BF14E19F3F7D}" destId="{4B045071-2D97-4773-B7D8-1B339F763EE8}" srcOrd="2" destOrd="0" presId="urn:microsoft.com/office/officeart/2005/8/layout/hProcess3"/>
    <dgm:cxn modelId="{CB546583-B6D0-4CAC-8BCE-D8FF148C7BED}" type="presParOf" srcId="{94400AD4-F741-4A0B-9F0F-BF14E19F3F7D}" destId="{62585F1E-E779-4D0F-9B6C-B595A2CF0A56}" srcOrd="3" destOrd="0" presId="urn:microsoft.com/office/officeart/2005/8/layout/hProcess3"/>
    <dgm:cxn modelId="{04688271-0163-4EE8-BF34-9C1D73AFCBBC}" type="presParOf" srcId="{94400AD4-F741-4A0B-9F0F-BF14E19F3F7D}" destId="{F0FB727F-A673-42F1-92AB-777FFA9AEFAD}" srcOrd="4" destOrd="0" presId="urn:microsoft.com/office/officeart/2005/8/layout/hProcess3"/>
    <dgm:cxn modelId="{0EB21CD0-2AD2-4C29-90CB-C3C25936B213}" type="presParOf" srcId="{AA991CE6-0558-4439-A342-928E9281996F}" destId="{E29CC0A7-8D4A-48E9-A5E9-AA2E84EC1770}" srcOrd="4" destOrd="0" presId="urn:microsoft.com/office/officeart/2005/8/layout/hProcess3"/>
    <dgm:cxn modelId="{510FB88D-8AD4-4D3D-A63F-CE2277ED97A8}" type="presParOf" srcId="{AA991CE6-0558-4439-A342-928E9281996F}" destId="{1CB9AB42-DE22-47E1-AA95-7CA10F9446BD}" srcOrd="5" destOrd="0" presId="urn:microsoft.com/office/officeart/2005/8/layout/hProcess3"/>
    <dgm:cxn modelId="{3FF6CA75-2662-4E83-B778-A550414E17D0}" type="presParOf" srcId="{1CB9AB42-DE22-47E1-AA95-7CA10F9446BD}" destId="{DFA3E228-462F-41F7-9A52-FCF47A7B6F70}" srcOrd="0" destOrd="0" presId="urn:microsoft.com/office/officeart/2005/8/layout/hProcess3"/>
    <dgm:cxn modelId="{78E4AC55-06A1-418A-B273-BFF9E750F9AF}" type="presParOf" srcId="{1CB9AB42-DE22-47E1-AA95-7CA10F9446BD}" destId="{E5755B25-3443-438F-AF92-787172402833}" srcOrd="1" destOrd="0" presId="urn:microsoft.com/office/officeart/2005/8/layout/hProcess3"/>
    <dgm:cxn modelId="{A5270FC5-B063-463D-909C-12ED76DEF907}" type="presParOf" srcId="{1CB9AB42-DE22-47E1-AA95-7CA10F9446BD}" destId="{6861F4FA-70A6-4600-B55F-DC04A781F2FA}" srcOrd="2" destOrd="0" presId="urn:microsoft.com/office/officeart/2005/8/layout/hProcess3"/>
    <dgm:cxn modelId="{B968DD5E-A312-4FE2-A813-1375E7BE82FA}" type="presParOf" srcId="{1CB9AB42-DE22-47E1-AA95-7CA10F9446BD}" destId="{81A9FA52-D540-4D84-B97F-ECB7C8E06B57}" srcOrd="3" destOrd="0" presId="urn:microsoft.com/office/officeart/2005/8/layout/hProcess3"/>
    <dgm:cxn modelId="{23A9ED26-DBAE-462D-A394-B2A04A5398A6}" type="presParOf" srcId="{1CB9AB42-DE22-47E1-AA95-7CA10F9446BD}" destId="{66A90A8D-5181-402E-B840-8F87580D9BA4}" srcOrd="4" destOrd="0" presId="urn:microsoft.com/office/officeart/2005/8/layout/hProcess3"/>
    <dgm:cxn modelId="{D18F02DE-F833-44B9-B9A3-D80E1EC726FD}" type="presParOf" srcId="{AA991CE6-0558-4439-A342-928E9281996F}" destId="{9356B02E-D392-4FB1-9755-4635478D3CA1}" srcOrd="6" destOrd="0" presId="urn:microsoft.com/office/officeart/2005/8/layout/hProcess3"/>
    <dgm:cxn modelId="{3765097C-DBFB-4858-B7E0-B56443AE20A9}" type="presParOf" srcId="{AA991CE6-0558-4439-A342-928E9281996F}" destId="{6CEBBA82-E38D-4778-BFE2-797BF402D453}" srcOrd="7" destOrd="0" presId="urn:microsoft.com/office/officeart/2005/8/layout/hProcess3"/>
    <dgm:cxn modelId="{000C685B-DDC6-4B05-8E86-22E8B60392EF}" type="presParOf" srcId="{6CEBBA82-E38D-4778-BFE2-797BF402D453}" destId="{0A5A42BA-65B7-49C7-A7DD-40C9E484E940}" srcOrd="0" destOrd="0" presId="urn:microsoft.com/office/officeart/2005/8/layout/hProcess3"/>
    <dgm:cxn modelId="{00308998-EAED-4A69-9F29-36AA99623FF8}" type="presParOf" srcId="{6CEBBA82-E38D-4778-BFE2-797BF402D453}" destId="{E60F9708-3E4C-42AE-BD78-E8E1C9DE9639}" srcOrd="1" destOrd="0" presId="urn:microsoft.com/office/officeart/2005/8/layout/hProcess3"/>
    <dgm:cxn modelId="{E200C95A-92BB-4610-B013-331FCB069991}" type="presParOf" srcId="{6CEBBA82-E38D-4778-BFE2-797BF402D453}" destId="{EC35F15C-3FFF-4786-BE3B-234EAF3D623D}" srcOrd="2" destOrd="0" presId="urn:microsoft.com/office/officeart/2005/8/layout/hProcess3"/>
    <dgm:cxn modelId="{12427EAD-1726-4CA7-8BA9-9410CD317994}" type="presParOf" srcId="{6CEBBA82-E38D-4778-BFE2-797BF402D453}" destId="{417B0A2E-F52F-44DC-BA38-51C5A6E96931}" srcOrd="3" destOrd="0" presId="urn:microsoft.com/office/officeart/2005/8/layout/hProcess3"/>
    <dgm:cxn modelId="{9E9C9284-7DEF-4591-8E43-49F09BD6B7A5}" type="presParOf" srcId="{6CEBBA82-E38D-4778-BFE2-797BF402D453}" destId="{900A1AB0-5156-4D04-B25D-DA8FAD363E5C}" srcOrd="4" destOrd="0" presId="urn:microsoft.com/office/officeart/2005/8/layout/hProcess3"/>
    <dgm:cxn modelId="{DD6AB602-0518-46D8-8090-0690F79F4A0F}" type="presParOf" srcId="{AA991CE6-0558-4439-A342-928E9281996F}" destId="{7575F309-A080-40C8-8356-45F3502ACEFA}" srcOrd="8" destOrd="0" presId="urn:microsoft.com/office/officeart/2005/8/layout/hProcess3"/>
    <dgm:cxn modelId="{B85A87DB-C87F-4EDE-A660-1D02D502E9DA}" type="presParOf" srcId="{AA991CE6-0558-4439-A342-928E9281996F}" destId="{C98127C7-855C-47B5-BAE9-FC4296C78EE9}" srcOrd="9" destOrd="0" presId="urn:microsoft.com/office/officeart/2005/8/layout/hProcess3"/>
    <dgm:cxn modelId="{431D942C-A1A5-43E4-BFF7-C1BE085AB87C}" type="presParOf" srcId="{C98127C7-855C-47B5-BAE9-FC4296C78EE9}" destId="{FCBCB3F1-E9F6-4931-B783-092F28BC4555}" srcOrd="0" destOrd="0" presId="urn:microsoft.com/office/officeart/2005/8/layout/hProcess3"/>
    <dgm:cxn modelId="{7377736D-0984-437A-9D0F-B188BD049862}" type="presParOf" srcId="{C98127C7-855C-47B5-BAE9-FC4296C78EE9}" destId="{B51F8708-8144-404C-930D-66CB601572C8}" srcOrd="1" destOrd="0" presId="urn:microsoft.com/office/officeart/2005/8/layout/hProcess3"/>
    <dgm:cxn modelId="{4395CBA2-0DC8-45EC-9ADC-C90E2E70D740}" type="presParOf" srcId="{C98127C7-855C-47B5-BAE9-FC4296C78EE9}" destId="{6DFCDE12-CE2D-4244-A587-9BD6C175B81D}" srcOrd="2" destOrd="0" presId="urn:microsoft.com/office/officeart/2005/8/layout/hProcess3"/>
    <dgm:cxn modelId="{A5E75D84-013F-4975-9A44-182D945E1303}" type="presParOf" srcId="{C98127C7-855C-47B5-BAE9-FC4296C78EE9}" destId="{6BA521E8-9196-43D6-9416-99211BC6D73B}" srcOrd="3" destOrd="0" presId="urn:microsoft.com/office/officeart/2005/8/layout/hProcess3"/>
    <dgm:cxn modelId="{FD55FDAB-78B0-412E-8856-4DD4AD8BC8C8}" type="presParOf" srcId="{C98127C7-855C-47B5-BAE9-FC4296C78EE9}" destId="{D16749FE-974E-41B0-86C9-EDD410E4B358}" srcOrd="4" destOrd="0" presId="urn:microsoft.com/office/officeart/2005/8/layout/hProcess3"/>
    <dgm:cxn modelId="{EBAE3E58-F328-44CE-9CBA-4DA0FB098633}" type="presParOf" srcId="{AA991CE6-0558-4439-A342-928E9281996F}" destId="{6E850B51-2F60-4982-9C01-BB75F6FB9052}" srcOrd="10" destOrd="0" presId="urn:microsoft.com/office/officeart/2005/8/layout/hProcess3"/>
    <dgm:cxn modelId="{2CBF4E61-7368-4CB7-8B63-5A0957A17072}" type="presParOf" srcId="{AA991CE6-0558-4439-A342-928E9281996F}" destId="{0516ADD6-B37B-4E9B-810C-B83BF2957261}" srcOrd="11" destOrd="0" presId="urn:microsoft.com/office/officeart/2005/8/layout/hProcess3"/>
    <dgm:cxn modelId="{717B4427-B7D6-4BD8-A881-8A6F9D216EB9}" type="presParOf" srcId="{AA991CE6-0558-4439-A342-928E9281996F}" destId="{76C2A71A-D895-43A8-87E8-D6D5CABF938A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FEE51-EEE4-4F10-BBF7-6A345147436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5CAF012-7571-403B-AD24-4A72210475D3}">
      <dgm:prSet phldrT="[Text]"/>
      <dgm:spPr/>
      <dgm:t>
        <a:bodyPr/>
        <a:lstStyle/>
        <a:p>
          <a:r>
            <a:rPr lang="en-US" dirty="0"/>
            <a:t>1765</a:t>
          </a:r>
        </a:p>
      </dgm:t>
    </dgm:pt>
    <dgm:pt modelId="{47C2747B-E879-44D5-9250-9641DFAB18F2}" type="parTrans" cxnId="{1ED12083-3EF5-44BF-8AB9-C0CD030BD3C4}">
      <dgm:prSet/>
      <dgm:spPr/>
      <dgm:t>
        <a:bodyPr/>
        <a:lstStyle/>
        <a:p>
          <a:endParaRPr lang="en-US"/>
        </a:p>
      </dgm:t>
    </dgm:pt>
    <dgm:pt modelId="{A69C36FB-15B0-4B01-A12F-25F2D0650F96}" type="sibTrans" cxnId="{1ED12083-3EF5-44BF-8AB9-C0CD030BD3C4}">
      <dgm:prSet/>
      <dgm:spPr/>
      <dgm:t>
        <a:bodyPr/>
        <a:lstStyle/>
        <a:p>
          <a:endParaRPr lang="en-US"/>
        </a:p>
      </dgm:t>
    </dgm:pt>
    <dgm:pt modelId="{572426F3-E3B1-4EAC-9F63-3DC8C8AC7D0C}">
      <dgm:prSet phldrT="[Text]"/>
      <dgm:spPr/>
      <dgm:t>
        <a:bodyPr/>
        <a:lstStyle/>
        <a:p>
          <a:r>
            <a:rPr lang="en-US" dirty="0"/>
            <a:t>1770</a:t>
          </a:r>
        </a:p>
      </dgm:t>
    </dgm:pt>
    <dgm:pt modelId="{C145A6E0-7503-45CF-9EA0-6CADB70550FB}" type="parTrans" cxnId="{5B8E630D-05C7-4D0D-9BB2-F9A641CAAE12}">
      <dgm:prSet/>
      <dgm:spPr/>
      <dgm:t>
        <a:bodyPr/>
        <a:lstStyle/>
        <a:p>
          <a:endParaRPr lang="en-US"/>
        </a:p>
      </dgm:t>
    </dgm:pt>
    <dgm:pt modelId="{931EEF46-0953-4EBA-A762-EDF7DE3050A4}" type="sibTrans" cxnId="{5B8E630D-05C7-4D0D-9BB2-F9A641CAAE12}">
      <dgm:prSet/>
      <dgm:spPr/>
      <dgm:t>
        <a:bodyPr/>
        <a:lstStyle/>
        <a:p>
          <a:endParaRPr lang="en-US"/>
        </a:p>
      </dgm:t>
    </dgm:pt>
    <dgm:pt modelId="{3CCB394C-251D-4D58-8654-88FA6AD7E67B}">
      <dgm:prSet phldrT="[Text]"/>
      <dgm:spPr/>
      <dgm:t>
        <a:bodyPr/>
        <a:lstStyle/>
        <a:p>
          <a:r>
            <a:rPr lang="en-US" dirty="0"/>
            <a:t>1775</a:t>
          </a:r>
        </a:p>
      </dgm:t>
    </dgm:pt>
    <dgm:pt modelId="{C71B178C-5F7B-47CF-8FCB-6D5C3DF29682}" type="parTrans" cxnId="{047FB5BF-26B7-47B4-8915-1A8932A3827D}">
      <dgm:prSet/>
      <dgm:spPr/>
      <dgm:t>
        <a:bodyPr/>
        <a:lstStyle/>
        <a:p>
          <a:endParaRPr lang="en-US"/>
        </a:p>
      </dgm:t>
    </dgm:pt>
    <dgm:pt modelId="{6C3B85C2-99A0-4353-8D5A-FD8ED8D0811F}" type="sibTrans" cxnId="{047FB5BF-26B7-47B4-8915-1A8932A3827D}">
      <dgm:prSet/>
      <dgm:spPr/>
      <dgm:t>
        <a:bodyPr/>
        <a:lstStyle/>
        <a:p>
          <a:endParaRPr lang="en-US"/>
        </a:p>
      </dgm:t>
    </dgm:pt>
    <dgm:pt modelId="{643DB035-CC08-429B-A591-D393B974D9A4}">
      <dgm:prSet phldrT="[Text]"/>
      <dgm:spPr/>
      <dgm:t>
        <a:bodyPr/>
        <a:lstStyle/>
        <a:p>
          <a:r>
            <a:rPr lang="en-US" dirty="0"/>
            <a:t>1780</a:t>
          </a:r>
        </a:p>
      </dgm:t>
    </dgm:pt>
    <dgm:pt modelId="{91F23FA9-CDAA-4C25-AE61-265B47C28536}" type="parTrans" cxnId="{48D02A07-F7D0-46DF-9957-1D771123E502}">
      <dgm:prSet/>
      <dgm:spPr/>
      <dgm:t>
        <a:bodyPr/>
        <a:lstStyle/>
        <a:p>
          <a:endParaRPr lang="en-US"/>
        </a:p>
      </dgm:t>
    </dgm:pt>
    <dgm:pt modelId="{01C84C18-2312-455C-A4C7-ED9EE8A908FC}" type="sibTrans" cxnId="{48D02A07-F7D0-46DF-9957-1D771123E502}">
      <dgm:prSet/>
      <dgm:spPr/>
      <dgm:t>
        <a:bodyPr/>
        <a:lstStyle/>
        <a:p>
          <a:endParaRPr lang="en-US"/>
        </a:p>
      </dgm:t>
    </dgm:pt>
    <dgm:pt modelId="{694C32E1-55A8-4A9D-A8E7-75C911BFABC3}">
      <dgm:prSet phldrT="[Text]"/>
      <dgm:spPr/>
      <dgm:t>
        <a:bodyPr/>
        <a:lstStyle/>
        <a:p>
          <a:r>
            <a:rPr lang="en-US" dirty="0"/>
            <a:t>1785</a:t>
          </a:r>
        </a:p>
      </dgm:t>
    </dgm:pt>
    <dgm:pt modelId="{C49455D2-2451-40E2-B958-1A7091442095}" type="parTrans" cxnId="{342D5E22-B7A0-4DC1-BDB3-49CB5462EB78}">
      <dgm:prSet/>
      <dgm:spPr/>
      <dgm:t>
        <a:bodyPr/>
        <a:lstStyle/>
        <a:p>
          <a:endParaRPr lang="en-US"/>
        </a:p>
      </dgm:t>
    </dgm:pt>
    <dgm:pt modelId="{753D0579-FDBB-4DB2-ADE9-9D16AE8F8B4F}" type="sibTrans" cxnId="{342D5E22-B7A0-4DC1-BDB3-49CB5462EB78}">
      <dgm:prSet/>
      <dgm:spPr/>
      <dgm:t>
        <a:bodyPr/>
        <a:lstStyle/>
        <a:p>
          <a:endParaRPr lang="en-US"/>
        </a:p>
      </dgm:t>
    </dgm:pt>
    <dgm:pt modelId="{779B353B-C6D7-4F08-8E3D-D658113C48D3}">
      <dgm:prSet phldrT="[Text]"/>
      <dgm:spPr/>
      <dgm:t>
        <a:bodyPr/>
        <a:lstStyle/>
        <a:p>
          <a:r>
            <a:rPr lang="en-US" dirty="0"/>
            <a:t>Stamp Act</a:t>
          </a:r>
        </a:p>
      </dgm:t>
    </dgm:pt>
    <dgm:pt modelId="{409E1281-4AC8-40EF-80D3-F254DCE61955}" type="parTrans" cxnId="{625743B4-4A7E-47ED-8FEB-3F219815C112}">
      <dgm:prSet/>
      <dgm:spPr/>
      <dgm:t>
        <a:bodyPr/>
        <a:lstStyle/>
        <a:p>
          <a:endParaRPr lang="en-US"/>
        </a:p>
      </dgm:t>
    </dgm:pt>
    <dgm:pt modelId="{FDBAE917-78AE-4150-B71F-6A7E7CBEB3A1}" type="sibTrans" cxnId="{625743B4-4A7E-47ED-8FEB-3F219815C112}">
      <dgm:prSet/>
      <dgm:spPr/>
      <dgm:t>
        <a:bodyPr/>
        <a:lstStyle/>
        <a:p>
          <a:endParaRPr lang="en-US"/>
        </a:p>
      </dgm:t>
    </dgm:pt>
    <dgm:pt modelId="{FB19921F-1C87-4F2F-B7BE-77F58EFA943B}">
      <dgm:prSet phldrT="[Text]"/>
      <dgm:spPr/>
      <dgm:t>
        <a:bodyPr/>
        <a:lstStyle/>
        <a:p>
          <a:r>
            <a:rPr lang="en-US" dirty="0"/>
            <a:t>Boston Massacre</a:t>
          </a:r>
        </a:p>
      </dgm:t>
    </dgm:pt>
    <dgm:pt modelId="{9C83A5D3-00F1-4AB0-AE24-8DDB847FFBC3}" type="parTrans" cxnId="{69BFF3E2-A79F-4A3B-8755-E50CD52A4F4C}">
      <dgm:prSet/>
      <dgm:spPr/>
      <dgm:t>
        <a:bodyPr/>
        <a:lstStyle/>
        <a:p>
          <a:endParaRPr lang="en-US"/>
        </a:p>
      </dgm:t>
    </dgm:pt>
    <dgm:pt modelId="{FE6450F5-E13E-431B-9E88-7FD2283EA810}" type="sibTrans" cxnId="{69BFF3E2-A79F-4A3B-8755-E50CD52A4F4C}">
      <dgm:prSet/>
      <dgm:spPr/>
      <dgm:t>
        <a:bodyPr/>
        <a:lstStyle/>
        <a:p>
          <a:endParaRPr lang="en-US"/>
        </a:p>
      </dgm:t>
    </dgm:pt>
    <dgm:pt modelId="{38577A2A-9F98-4AEE-B4EF-50AC3746CEC0}">
      <dgm:prSet phldrT="[Text]"/>
      <dgm:spPr/>
      <dgm:t>
        <a:bodyPr/>
        <a:lstStyle/>
        <a:p>
          <a:r>
            <a:rPr lang="en-US" dirty="0"/>
            <a:t>1776 Declaration of Independence</a:t>
          </a:r>
        </a:p>
      </dgm:t>
    </dgm:pt>
    <dgm:pt modelId="{DE6B6A02-DB43-4DD8-8D7C-08DAA4F78B1A}" type="parTrans" cxnId="{DEB144EC-F57D-4B72-B7B5-3C4F00FF2552}">
      <dgm:prSet/>
      <dgm:spPr/>
      <dgm:t>
        <a:bodyPr/>
        <a:lstStyle/>
        <a:p>
          <a:endParaRPr lang="en-US"/>
        </a:p>
      </dgm:t>
    </dgm:pt>
    <dgm:pt modelId="{6A3F913E-F3E6-4639-9C0E-C9F47B3083A6}" type="sibTrans" cxnId="{DEB144EC-F57D-4B72-B7B5-3C4F00FF2552}">
      <dgm:prSet/>
      <dgm:spPr/>
      <dgm:t>
        <a:bodyPr/>
        <a:lstStyle/>
        <a:p>
          <a:endParaRPr lang="en-US"/>
        </a:p>
      </dgm:t>
    </dgm:pt>
    <dgm:pt modelId="{E819024E-4D5E-4C44-8A63-74C55FDF5D2D}">
      <dgm:prSet phldrT="[Text]"/>
      <dgm:spPr/>
      <dgm:t>
        <a:bodyPr/>
        <a:lstStyle/>
        <a:p>
          <a:r>
            <a:rPr lang="en-US" dirty="0"/>
            <a:t>1781 Surrender at Yorktown</a:t>
          </a:r>
        </a:p>
      </dgm:t>
    </dgm:pt>
    <dgm:pt modelId="{29880643-6335-4E2F-AD7E-85C3BC60800D}" type="parTrans" cxnId="{88C256A1-0685-4DCF-AC4F-03CD4E27BD7D}">
      <dgm:prSet/>
      <dgm:spPr/>
      <dgm:t>
        <a:bodyPr/>
        <a:lstStyle/>
        <a:p>
          <a:endParaRPr lang="en-US"/>
        </a:p>
      </dgm:t>
    </dgm:pt>
    <dgm:pt modelId="{2E5D5FFC-A204-4D96-A0EA-78480532B17C}" type="sibTrans" cxnId="{88C256A1-0685-4DCF-AC4F-03CD4E27BD7D}">
      <dgm:prSet/>
      <dgm:spPr/>
      <dgm:t>
        <a:bodyPr/>
        <a:lstStyle/>
        <a:p>
          <a:endParaRPr lang="en-US"/>
        </a:p>
      </dgm:t>
    </dgm:pt>
    <dgm:pt modelId="{89A6BF56-C86C-4D31-8794-151325C30535}">
      <dgm:prSet phldrT="[Text]"/>
      <dgm:spPr/>
      <dgm:t>
        <a:bodyPr/>
        <a:lstStyle/>
        <a:p>
          <a:r>
            <a:rPr lang="en-US" dirty="0"/>
            <a:t>1787 US Constitution written</a:t>
          </a:r>
        </a:p>
      </dgm:t>
    </dgm:pt>
    <dgm:pt modelId="{9DACD956-6688-4E3B-840A-BD3BA304A050}" type="parTrans" cxnId="{0BFE4901-DDF9-4AEE-B9F8-B78C52A0D6CD}">
      <dgm:prSet/>
      <dgm:spPr/>
      <dgm:t>
        <a:bodyPr/>
        <a:lstStyle/>
        <a:p>
          <a:endParaRPr lang="en-US"/>
        </a:p>
      </dgm:t>
    </dgm:pt>
    <dgm:pt modelId="{6DB8FAA2-1ED3-4690-87A6-1C2CB59C4EFC}" type="sibTrans" cxnId="{0BFE4901-DDF9-4AEE-B9F8-B78C52A0D6CD}">
      <dgm:prSet/>
      <dgm:spPr/>
      <dgm:t>
        <a:bodyPr/>
        <a:lstStyle/>
        <a:p>
          <a:endParaRPr lang="en-US"/>
        </a:p>
      </dgm:t>
    </dgm:pt>
    <dgm:pt modelId="{7C0F9082-1F07-4882-AB98-E26AEF04CF19}">
      <dgm:prSet phldrT="[Text]"/>
      <dgm:spPr/>
      <dgm:t>
        <a:bodyPr/>
        <a:lstStyle/>
        <a:p>
          <a:r>
            <a:rPr lang="en-US" dirty="0"/>
            <a:t>Battles of Lexington and Concord</a:t>
          </a:r>
        </a:p>
      </dgm:t>
    </dgm:pt>
    <dgm:pt modelId="{3C9D8E0F-B2D4-476D-A8BF-6023EF3B3751}" type="parTrans" cxnId="{71A7FD92-24A5-4A4F-93E2-0341E93460DB}">
      <dgm:prSet/>
      <dgm:spPr/>
      <dgm:t>
        <a:bodyPr/>
        <a:lstStyle/>
        <a:p>
          <a:endParaRPr lang="en-US"/>
        </a:p>
      </dgm:t>
    </dgm:pt>
    <dgm:pt modelId="{61650A10-DB84-417F-B891-F30FC4A7880F}" type="sibTrans" cxnId="{71A7FD92-24A5-4A4F-93E2-0341E93460DB}">
      <dgm:prSet/>
      <dgm:spPr/>
      <dgm:t>
        <a:bodyPr/>
        <a:lstStyle/>
        <a:p>
          <a:endParaRPr lang="en-US"/>
        </a:p>
      </dgm:t>
    </dgm:pt>
    <dgm:pt modelId="{C4DE5815-E679-42CC-B994-B5E94F699DE5}" type="pres">
      <dgm:prSet presAssocID="{73FFEE51-EEE4-4F10-BBF7-6A345147436A}" presName="Name0" presStyleCnt="0">
        <dgm:presLayoutVars>
          <dgm:dir/>
          <dgm:animLvl val="lvl"/>
          <dgm:resizeHandles val="exact"/>
        </dgm:presLayoutVars>
      </dgm:prSet>
      <dgm:spPr/>
    </dgm:pt>
    <dgm:pt modelId="{951F3C75-521E-4999-9A07-1792AF7EAA34}" type="pres">
      <dgm:prSet presAssocID="{73FFEE51-EEE4-4F10-BBF7-6A345147436A}" presName="dummy" presStyleCnt="0"/>
      <dgm:spPr/>
    </dgm:pt>
    <dgm:pt modelId="{AA991CE6-0558-4439-A342-928E9281996F}" type="pres">
      <dgm:prSet presAssocID="{73FFEE51-EEE4-4F10-BBF7-6A345147436A}" presName="linH" presStyleCnt="0"/>
      <dgm:spPr/>
    </dgm:pt>
    <dgm:pt modelId="{D7CA638A-758E-4F25-AA25-377056CBAE7D}" type="pres">
      <dgm:prSet presAssocID="{73FFEE51-EEE4-4F10-BBF7-6A345147436A}" presName="padding1" presStyleCnt="0"/>
      <dgm:spPr/>
    </dgm:pt>
    <dgm:pt modelId="{C49A83F5-37D4-425C-9CD4-788030E27F8C}" type="pres">
      <dgm:prSet presAssocID="{85CAF012-7571-403B-AD24-4A72210475D3}" presName="linV" presStyleCnt="0"/>
      <dgm:spPr/>
    </dgm:pt>
    <dgm:pt modelId="{B229A199-81BC-4416-A176-4D100B3A8A98}" type="pres">
      <dgm:prSet presAssocID="{85CAF012-7571-403B-AD24-4A72210475D3}" presName="spVertical1" presStyleCnt="0"/>
      <dgm:spPr/>
    </dgm:pt>
    <dgm:pt modelId="{98F60A96-190E-4F4C-8F88-C578A7AA5C08}" type="pres">
      <dgm:prSet presAssocID="{85CAF012-7571-403B-AD24-4A72210475D3}" presName="parTx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CEA81063-D016-48FB-AC54-5970FC341FFA}" type="pres">
      <dgm:prSet presAssocID="{85CAF012-7571-403B-AD24-4A72210475D3}" presName="spVertical2" presStyleCnt="0"/>
      <dgm:spPr/>
    </dgm:pt>
    <dgm:pt modelId="{660D9681-5F78-468C-96A6-B7FDDCFEC9C2}" type="pres">
      <dgm:prSet presAssocID="{85CAF012-7571-403B-AD24-4A72210475D3}" presName="spVertical3" presStyleCnt="0"/>
      <dgm:spPr/>
    </dgm:pt>
    <dgm:pt modelId="{E60CC595-CFA0-4679-9F83-9DDBD0C8F6AC}" type="pres">
      <dgm:prSet presAssocID="{85CAF012-7571-403B-AD24-4A72210475D3}" presName="desTx" presStyleLbl="revTx" presStyleIdx="1" presStyleCnt="10">
        <dgm:presLayoutVars>
          <dgm:bulletEnabled val="1"/>
        </dgm:presLayoutVars>
      </dgm:prSet>
      <dgm:spPr/>
    </dgm:pt>
    <dgm:pt modelId="{172D457C-C0E2-4FCF-A288-B396549E8853}" type="pres">
      <dgm:prSet presAssocID="{A69C36FB-15B0-4B01-A12F-25F2D0650F96}" presName="space" presStyleCnt="0"/>
      <dgm:spPr/>
    </dgm:pt>
    <dgm:pt modelId="{94400AD4-F741-4A0B-9F0F-BF14E19F3F7D}" type="pres">
      <dgm:prSet presAssocID="{572426F3-E3B1-4EAC-9F63-3DC8C8AC7D0C}" presName="linV" presStyleCnt="0"/>
      <dgm:spPr/>
    </dgm:pt>
    <dgm:pt modelId="{B427BF77-FB31-4A72-A2B1-F89086C60B90}" type="pres">
      <dgm:prSet presAssocID="{572426F3-E3B1-4EAC-9F63-3DC8C8AC7D0C}" presName="spVertical1" presStyleCnt="0"/>
      <dgm:spPr/>
    </dgm:pt>
    <dgm:pt modelId="{18A0212B-43BC-4D66-B33D-D04E1FE31738}" type="pres">
      <dgm:prSet presAssocID="{572426F3-E3B1-4EAC-9F63-3DC8C8AC7D0C}" presName="parTx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4B045071-2D97-4773-B7D8-1B339F763EE8}" type="pres">
      <dgm:prSet presAssocID="{572426F3-E3B1-4EAC-9F63-3DC8C8AC7D0C}" presName="spVertical2" presStyleCnt="0"/>
      <dgm:spPr/>
    </dgm:pt>
    <dgm:pt modelId="{62585F1E-E779-4D0F-9B6C-B595A2CF0A56}" type="pres">
      <dgm:prSet presAssocID="{572426F3-E3B1-4EAC-9F63-3DC8C8AC7D0C}" presName="spVertical3" presStyleCnt="0"/>
      <dgm:spPr/>
    </dgm:pt>
    <dgm:pt modelId="{F0FB727F-A673-42F1-92AB-777FFA9AEFAD}" type="pres">
      <dgm:prSet presAssocID="{572426F3-E3B1-4EAC-9F63-3DC8C8AC7D0C}" presName="desTx" presStyleLbl="revTx" presStyleIdx="3" presStyleCnt="10">
        <dgm:presLayoutVars>
          <dgm:bulletEnabled val="1"/>
        </dgm:presLayoutVars>
      </dgm:prSet>
      <dgm:spPr/>
    </dgm:pt>
    <dgm:pt modelId="{E29CC0A7-8D4A-48E9-A5E9-AA2E84EC1770}" type="pres">
      <dgm:prSet presAssocID="{931EEF46-0953-4EBA-A762-EDF7DE3050A4}" presName="space" presStyleCnt="0"/>
      <dgm:spPr/>
    </dgm:pt>
    <dgm:pt modelId="{1CB9AB42-DE22-47E1-AA95-7CA10F9446BD}" type="pres">
      <dgm:prSet presAssocID="{3CCB394C-251D-4D58-8654-88FA6AD7E67B}" presName="linV" presStyleCnt="0"/>
      <dgm:spPr/>
    </dgm:pt>
    <dgm:pt modelId="{DFA3E228-462F-41F7-9A52-FCF47A7B6F70}" type="pres">
      <dgm:prSet presAssocID="{3CCB394C-251D-4D58-8654-88FA6AD7E67B}" presName="spVertical1" presStyleCnt="0"/>
      <dgm:spPr/>
    </dgm:pt>
    <dgm:pt modelId="{E5755B25-3443-438F-AF92-787172402833}" type="pres">
      <dgm:prSet presAssocID="{3CCB394C-251D-4D58-8654-88FA6AD7E67B}" presName="parTx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6861F4FA-70A6-4600-B55F-DC04A781F2FA}" type="pres">
      <dgm:prSet presAssocID="{3CCB394C-251D-4D58-8654-88FA6AD7E67B}" presName="spVertical2" presStyleCnt="0"/>
      <dgm:spPr/>
    </dgm:pt>
    <dgm:pt modelId="{81A9FA52-D540-4D84-B97F-ECB7C8E06B57}" type="pres">
      <dgm:prSet presAssocID="{3CCB394C-251D-4D58-8654-88FA6AD7E67B}" presName="spVertical3" presStyleCnt="0"/>
      <dgm:spPr/>
    </dgm:pt>
    <dgm:pt modelId="{66A90A8D-5181-402E-B840-8F87580D9BA4}" type="pres">
      <dgm:prSet presAssocID="{3CCB394C-251D-4D58-8654-88FA6AD7E67B}" presName="desTx" presStyleLbl="revTx" presStyleIdx="5" presStyleCnt="10">
        <dgm:presLayoutVars>
          <dgm:bulletEnabled val="1"/>
        </dgm:presLayoutVars>
      </dgm:prSet>
      <dgm:spPr/>
    </dgm:pt>
    <dgm:pt modelId="{9356B02E-D392-4FB1-9755-4635478D3CA1}" type="pres">
      <dgm:prSet presAssocID="{6C3B85C2-99A0-4353-8D5A-FD8ED8D0811F}" presName="space" presStyleCnt="0"/>
      <dgm:spPr/>
    </dgm:pt>
    <dgm:pt modelId="{6CEBBA82-E38D-4778-BFE2-797BF402D453}" type="pres">
      <dgm:prSet presAssocID="{643DB035-CC08-429B-A591-D393B974D9A4}" presName="linV" presStyleCnt="0"/>
      <dgm:spPr/>
    </dgm:pt>
    <dgm:pt modelId="{0A5A42BA-65B7-49C7-A7DD-40C9E484E940}" type="pres">
      <dgm:prSet presAssocID="{643DB035-CC08-429B-A591-D393B974D9A4}" presName="spVertical1" presStyleCnt="0"/>
      <dgm:spPr/>
    </dgm:pt>
    <dgm:pt modelId="{E60F9708-3E4C-42AE-BD78-E8E1C9DE9639}" type="pres">
      <dgm:prSet presAssocID="{643DB035-CC08-429B-A591-D393B974D9A4}" presName="parTx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EC35F15C-3FFF-4786-BE3B-234EAF3D623D}" type="pres">
      <dgm:prSet presAssocID="{643DB035-CC08-429B-A591-D393B974D9A4}" presName="spVertical2" presStyleCnt="0"/>
      <dgm:spPr/>
    </dgm:pt>
    <dgm:pt modelId="{417B0A2E-F52F-44DC-BA38-51C5A6E96931}" type="pres">
      <dgm:prSet presAssocID="{643DB035-CC08-429B-A591-D393B974D9A4}" presName="spVertical3" presStyleCnt="0"/>
      <dgm:spPr/>
    </dgm:pt>
    <dgm:pt modelId="{900A1AB0-5156-4D04-B25D-DA8FAD363E5C}" type="pres">
      <dgm:prSet presAssocID="{643DB035-CC08-429B-A591-D393B974D9A4}" presName="desTx" presStyleLbl="revTx" presStyleIdx="7" presStyleCnt="10">
        <dgm:presLayoutVars>
          <dgm:bulletEnabled val="1"/>
        </dgm:presLayoutVars>
      </dgm:prSet>
      <dgm:spPr/>
    </dgm:pt>
    <dgm:pt modelId="{7575F309-A080-40C8-8356-45F3502ACEFA}" type="pres">
      <dgm:prSet presAssocID="{01C84C18-2312-455C-A4C7-ED9EE8A908FC}" presName="space" presStyleCnt="0"/>
      <dgm:spPr/>
    </dgm:pt>
    <dgm:pt modelId="{C98127C7-855C-47B5-BAE9-FC4296C78EE9}" type="pres">
      <dgm:prSet presAssocID="{694C32E1-55A8-4A9D-A8E7-75C911BFABC3}" presName="linV" presStyleCnt="0"/>
      <dgm:spPr/>
    </dgm:pt>
    <dgm:pt modelId="{FCBCB3F1-E9F6-4931-B783-092F28BC4555}" type="pres">
      <dgm:prSet presAssocID="{694C32E1-55A8-4A9D-A8E7-75C911BFABC3}" presName="spVertical1" presStyleCnt="0"/>
      <dgm:spPr/>
    </dgm:pt>
    <dgm:pt modelId="{B51F8708-8144-404C-930D-66CB601572C8}" type="pres">
      <dgm:prSet presAssocID="{694C32E1-55A8-4A9D-A8E7-75C911BFABC3}" presName="parTx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6DFCDE12-CE2D-4244-A587-9BD6C175B81D}" type="pres">
      <dgm:prSet presAssocID="{694C32E1-55A8-4A9D-A8E7-75C911BFABC3}" presName="spVertical2" presStyleCnt="0"/>
      <dgm:spPr/>
    </dgm:pt>
    <dgm:pt modelId="{6BA521E8-9196-43D6-9416-99211BC6D73B}" type="pres">
      <dgm:prSet presAssocID="{694C32E1-55A8-4A9D-A8E7-75C911BFABC3}" presName="spVertical3" presStyleCnt="0"/>
      <dgm:spPr/>
    </dgm:pt>
    <dgm:pt modelId="{D16749FE-974E-41B0-86C9-EDD410E4B358}" type="pres">
      <dgm:prSet presAssocID="{694C32E1-55A8-4A9D-A8E7-75C911BFABC3}" presName="desTx" presStyleLbl="revTx" presStyleIdx="9" presStyleCnt="10" custLinFactNeighborX="22246" custLinFactNeighborY="-6013">
        <dgm:presLayoutVars>
          <dgm:bulletEnabled val="1"/>
        </dgm:presLayoutVars>
      </dgm:prSet>
      <dgm:spPr/>
    </dgm:pt>
    <dgm:pt modelId="{6E850B51-2F60-4982-9C01-BB75F6FB9052}" type="pres">
      <dgm:prSet presAssocID="{73FFEE51-EEE4-4F10-BBF7-6A345147436A}" presName="padding2" presStyleCnt="0"/>
      <dgm:spPr/>
    </dgm:pt>
    <dgm:pt modelId="{0516ADD6-B37B-4E9B-810C-B83BF2957261}" type="pres">
      <dgm:prSet presAssocID="{73FFEE51-EEE4-4F10-BBF7-6A345147436A}" presName="negArrow" presStyleCnt="0"/>
      <dgm:spPr/>
    </dgm:pt>
    <dgm:pt modelId="{76C2A71A-D895-43A8-87E8-D6D5CABF938A}" type="pres">
      <dgm:prSet presAssocID="{73FFEE51-EEE4-4F10-BBF7-6A345147436A}" presName="backgroundArrow" presStyleLbl="node1" presStyleIdx="0" presStyleCnt="1"/>
      <dgm:spPr/>
    </dgm:pt>
  </dgm:ptLst>
  <dgm:cxnLst>
    <dgm:cxn modelId="{0BFE4901-DDF9-4AEE-B9F8-B78C52A0D6CD}" srcId="{694C32E1-55A8-4A9D-A8E7-75C911BFABC3}" destId="{89A6BF56-C86C-4D31-8794-151325C30535}" srcOrd="0" destOrd="0" parTransId="{9DACD956-6688-4E3B-840A-BD3BA304A050}" sibTransId="{6DB8FAA2-1ED3-4690-87A6-1C2CB59C4EFC}"/>
    <dgm:cxn modelId="{EBF31104-5D23-409A-B6F6-39EB72D758DE}" type="presOf" srcId="{779B353B-C6D7-4F08-8E3D-D658113C48D3}" destId="{E60CC595-CFA0-4679-9F83-9DDBD0C8F6AC}" srcOrd="0" destOrd="0" presId="urn:microsoft.com/office/officeart/2005/8/layout/hProcess3"/>
    <dgm:cxn modelId="{48D02A07-F7D0-46DF-9957-1D771123E502}" srcId="{73FFEE51-EEE4-4F10-BBF7-6A345147436A}" destId="{643DB035-CC08-429B-A591-D393B974D9A4}" srcOrd="3" destOrd="0" parTransId="{91F23FA9-CDAA-4C25-AE61-265B47C28536}" sibTransId="{01C84C18-2312-455C-A4C7-ED9EE8A908FC}"/>
    <dgm:cxn modelId="{5B8E630D-05C7-4D0D-9BB2-F9A641CAAE12}" srcId="{73FFEE51-EEE4-4F10-BBF7-6A345147436A}" destId="{572426F3-E3B1-4EAC-9F63-3DC8C8AC7D0C}" srcOrd="1" destOrd="0" parTransId="{C145A6E0-7503-45CF-9EA0-6CADB70550FB}" sibTransId="{931EEF46-0953-4EBA-A762-EDF7DE3050A4}"/>
    <dgm:cxn modelId="{342D5E22-B7A0-4DC1-BDB3-49CB5462EB78}" srcId="{73FFEE51-EEE4-4F10-BBF7-6A345147436A}" destId="{694C32E1-55A8-4A9D-A8E7-75C911BFABC3}" srcOrd="4" destOrd="0" parTransId="{C49455D2-2451-40E2-B958-1A7091442095}" sibTransId="{753D0579-FDBB-4DB2-ADE9-9D16AE8F8B4F}"/>
    <dgm:cxn modelId="{4FC0A537-B4F8-4BCF-A49D-C3935B643DDB}" type="presOf" srcId="{73FFEE51-EEE4-4F10-BBF7-6A345147436A}" destId="{C4DE5815-E679-42CC-B994-B5E94F699DE5}" srcOrd="0" destOrd="0" presId="urn:microsoft.com/office/officeart/2005/8/layout/hProcess3"/>
    <dgm:cxn modelId="{6390274D-E4CB-40A0-9454-B0871DE9E156}" type="presOf" srcId="{FB19921F-1C87-4F2F-B7BE-77F58EFA943B}" destId="{F0FB727F-A673-42F1-92AB-777FFA9AEFAD}" srcOrd="0" destOrd="0" presId="urn:microsoft.com/office/officeart/2005/8/layout/hProcess3"/>
    <dgm:cxn modelId="{BEFF9B5D-0A3C-4B0F-A946-4D98B9F42C79}" type="presOf" srcId="{89A6BF56-C86C-4D31-8794-151325C30535}" destId="{D16749FE-974E-41B0-86C9-EDD410E4B358}" srcOrd="0" destOrd="0" presId="urn:microsoft.com/office/officeart/2005/8/layout/hProcess3"/>
    <dgm:cxn modelId="{6C00CC66-9991-450E-B970-6D8533A7B079}" type="presOf" srcId="{7C0F9082-1F07-4882-AB98-E26AEF04CF19}" destId="{66A90A8D-5181-402E-B840-8F87580D9BA4}" srcOrd="0" destOrd="0" presId="urn:microsoft.com/office/officeart/2005/8/layout/hProcess3"/>
    <dgm:cxn modelId="{1ED12083-3EF5-44BF-8AB9-C0CD030BD3C4}" srcId="{73FFEE51-EEE4-4F10-BBF7-6A345147436A}" destId="{85CAF012-7571-403B-AD24-4A72210475D3}" srcOrd="0" destOrd="0" parTransId="{47C2747B-E879-44D5-9250-9641DFAB18F2}" sibTransId="{A69C36FB-15B0-4B01-A12F-25F2D0650F96}"/>
    <dgm:cxn modelId="{71A7FD92-24A5-4A4F-93E2-0341E93460DB}" srcId="{3CCB394C-251D-4D58-8654-88FA6AD7E67B}" destId="{7C0F9082-1F07-4882-AB98-E26AEF04CF19}" srcOrd="0" destOrd="0" parTransId="{3C9D8E0F-B2D4-476D-A8BF-6023EF3B3751}" sibTransId="{61650A10-DB84-417F-B891-F30FC4A7880F}"/>
    <dgm:cxn modelId="{88C256A1-0685-4DCF-AC4F-03CD4E27BD7D}" srcId="{643DB035-CC08-429B-A591-D393B974D9A4}" destId="{E819024E-4D5E-4C44-8A63-74C55FDF5D2D}" srcOrd="0" destOrd="0" parTransId="{29880643-6335-4E2F-AD7E-85C3BC60800D}" sibTransId="{2E5D5FFC-A204-4D96-A0EA-78480532B17C}"/>
    <dgm:cxn modelId="{A04BF4AE-1545-4DE9-BF46-8449CC79A84E}" type="presOf" srcId="{38577A2A-9F98-4AEE-B4EF-50AC3746CEC0}" destId="{66A90A8D-5181-402E-B840-8F87580D9BA4}" srcOrd="0" destOrd="1" presId="urn:microsoft.com/office/officeart/2005/8/layout/hProcess3"/>
    <dgm:cxn modelId="{625743B4-4A7E-47ED-8FEB-3F219815C112}" srcId="{85CAF012-7571-403B-AD24-4A72210475D3}" destId="{779B353B-C6D7-4F08-8E3D-D658113C48D3}" srcOrd="0" destOrd="0" parTransId="{409E1281-4AC8-40EF-80D3-F254DCE61955}" sibTransId="{FDBAE917-78AE-4150-B71F-6A7E7CBEB3A1}"/>
    <dgm:cxn modelId="{9537A1B7-F517-45D5-9467-52CE01CA2B83}" type="presOf" srcId="{643DB035-CC08-429B-A591-D393B974D9A4}" destId="{E60F9708-3E4C-42AE-BD78-E8E1C9DE9639}" srcOrd="0" destOrd="0" presId="urn:microsoft.com/office/officeart/2005/8/layout/hProcess3"/>
    <dgm:cxn modelId="{D02794BC-5A48-4530-BFEC-3EDF3BBB167C}" type="presOf" srcId="{E819024E-4D5E-4C44-8A63-74C55FDF5D2D}" destId="{900A1AB0-5156-4D04-B25D-DA8FAD363E5C}" srcOrd="0" destOrd="0" presId="urn:microsoft.com/office/officeart/2005/8/layout/hProcess3"/>
    <dgm:cxn modelId="{047FB5BF-26B7-47B4-8915-1A8932A3827D}" srcId="{73FFEE51-EEE4-4F10-BBF7-6A345147436A}" destId="{3CCB394C-251D-4D58-8654-88FA6AD7E67B}" srcOrd="2" destOrd="0" parTransId="{C71B178C-5F7B-47CF-8FCB-6D5C3DF29682}" sibTransId="{6C3B85C2-99A0-4353-8D5A-FD8ED8D0811F}"/>
    <dgm:cxn modelId="{117187C9-B817-45B6-A71A-E4C59747C28D}" type="presOf" srcId="{572426F3-E3B1-4EAC-9F63-3DC8C8AC7D0C}" destId="{18A0212B-43BC-4D66-B33D-D04E1FE31738}" srcOrd="0" destOrd="0" presId="urn:microsoft.com/office/officeart/2005/8/layout/hProcess3"/>
    <dgm:cxn modelId="{CE135FD2-C2D3-4E0F-8A67-00F054D6AE75}" type="presOf" srcId="{85CAF012-7571-403B-AD24-4A72210475D3}" destId="{98F60A96-190E-4F4C-8F88-C578A7AA5C08}" srcOrd="0" destOrd="0" presId="urn:microsoft.com/office/officeart/2005/8/layout/hProcess3"/>
    <dgm:cxn modelId="{AF166ED2-CCBB-4783-B30E-9FCF726D0C87}" type="presOf" srcId="{694C32E1-55A8-4A9D-A8E7-75C911BFABC3}" destId="{B51F8708-8144-404C-930D-66CB601572C8}" srcOrd="0" destOrd="0" presId="urn:microsoft.com/office/officeart/2005/8/layout/hProcess3"/>
    <dgm:cxn modelId="{0273FFE1-5F31-4B73-AF2F-DAB0D9A9E7FE}" type="presOf" srcId="{3CCB394C-251D-4D58-8654-88FA6AD7E67B}" destId="{E5755B25-3443-438F-AF92-787172402833}" srcOrd="0" destOrd="0" presId="urn:microsoft.com/office/officeart/2005/8/layout/hProcess3"/>
    <dgm:cxn modelId="{69BFF3E2-A79F-4A3B-8755-E50CD52A4F4C}" srcId="{572426F3-E3B1-4EAC-9F63-3DC8C8AC7D0C}" destId="{FB19921F-1C87-4F2F-B7BE-77F58EFA943B}" srcOrd="0" destOrd="0" parTransId="{9C83A5D3-00F1-4AB0-AE24-8DDB847FFBC3}" sibTransId="{FE6450F5-E13E-431B-9E88-7FD2283EA810}"/>
    <dgm:cxn modelId="{DEB144EC-F57D-4B72-B7B5-3C4F00FF2552}" srcId="{7C0F9082-1F07-4882-AB98-E26AEF04CF19}" destId="{38577A2A-9F98-4AEE-B4EF-50AC3746CEC0}" srcOrd="0" destOrd="0" parTransId="{DE6B6A02-DB43-4DD8-8D7C-08DAA4F78B1A}" sibTransId="{6A3F913E-F3E6-4639-9C0E-C9F47B3083A6}"/>
    <dgm:cxn modelId="{CC575FF6-6BC7-429C-B4BC-536115A2E60E}" type="presParOf" srcId="{C4DE5815-E679-42CC-B994-B5E94F699DE5}" destId="{951F3C75-521E-4999-9A07-1792AF7EAA34}" srcOrd="0" destOrd="0" presId="urn:microsoft.com/office/officeart/2005/8/layout/hProcess3"/>
    <dgm:cxn modelId="{B63A1662-3E7A-49DF-A439-2D694592A04C}" type="presParOf" srcId="{C4DE5815-E679-42CC-B994-B5E94F699DE5}" destId="{AA991CE6-0558-4439-A342-928E9281996F}" srcOrd="1" destOrd="0" presId="urn:microsoft.com/office/officeart/2005/8/layout/hProcess3"/>
    <dgm:cxn modelId="{56E20101-CDAE-4000-9C50-13337C735808}" type="presParOf" srcId="{AA991CE6-0558-4439-A342-928E9281996F}" destId="{D7CA638A-758E-4F25-AA25-377056CBAE7D}" srcOrd="0" destOrd="0" presId="urn:microsoft.com/office/officeart/2005/8/layout/hProcess3"/>
    <dgm:cxn modelId="{B88FA585-A089-4EF3-A921-02C8A9923B85}" type="presParOf" srcId="{AA991CE6-0558-4439-A342-928E9281996F}" destId="{C49A83F5-37D4-425C-9CD4-788030E27F8C}" srcOrd="1" destOrd="0" presId="urn:microsoft.com/office/officeart/2005/8/layout/hProcess3"/>
    <dgm:cxn modelId="{7FEBCD8F-C0AB-424A-A76B-2835A352C111}" type="presParOf" srcId="{C49A83F5-37D4-425C-9CD4-788030E27F8C}" destId="{B229A199-81BC-4416-A176-4D100B3A8A98}" srcOrd="0" destOrd="0" presId="urn:microsoft.com/office/officeart/2005/8/layout/hProcess3"/>
    <dgm:cxn modelId="{64794460-95F2-4DF4-8223-7EADEBE6EDF1}" type="presParOf" srcId="{C49A83F5-37D4-425C-9CD4-788030E27F8C}" destId="{98F60A96-190E-4F4C-8F88-C578A7AA5C08}" srcOrd="1" destOrd="0" presId="urn:microsoft.com/office/officeart/2005/8/layout/hProcess3"/>
    <dgm:cxn modelId="{60EF8F45-8DC4-4F07-8F99-96D95E4631B3}" type="presParOf" srcId="{C49A83F5-37D4-425C-9CD4-788030E27F8C}" destId="{CEA81063-D016-48FB-AC54-5970FC341FFA}" srcOrd="2" destOrd="0" presId="urn:microsoft.com/office/officeart/2005/8/layout/hProcess3"/>
    <dgm:cxn modelId="{091D3A13-F4E1-4725-811C-5DBC3BE37567}" type="presParOf" srcId="{C49A83F5-37D4-425C-9CD4-788030E27F8C}" destId="{660D9681-5F78-468C-96A6-B7FDDCFEC9C2}" srcOrd="3" destOrd="0" presId="urn:microsoft.com/office/officeart/2005/8/layout/hProcess3"/>
    <dgm:cxn modelId="{ADEBE439-E86A-4400-B742-DDE352D65E98}" type="presParOf" srcId="{C49A83F5-37D4-425C-9CD4-788030E27F8C}" destId="{E60CC595-CFA0-4679-9F83-9DDBD0C8F6AC}" srcOrd="4" destOrd="0" presId="urn:microsoft.com/office/officeart/2005/8/layout/hProcess3"/>
    <dgm:cxn modelId="{0019B849-937A-4B20-B463-792BD4C1B402}" type="presParOf" srcId="{AA991CE6-0558-4439-A342-928E9281996F}" destId="{172D457C-C0E2-4FCF-A288-B396549E8853}" srcOrd="2" destOrd="0" presId="urn:microsoft.com/office/officeart/2005/8/layout/hProcess3"/>
    <dgm:cxn modelId="{F1A27B2E-A558-4FB2-8D05-E39D538372AF}" type="presParOf" srcId="{AA991CE6-0558-4439-A342-928E9281996F}" destId="{94400AD4-F741-4A0B-9F0F-BF14E19F3F7D}" srcOrd="3" destOrd="0" presId="urn:microsoft.com/office/officeart/2005/8/layout/hProcess3"/>
    <dgm:cxn modelId="{7B3DC3B5-A9EC-4B7F-A931-017405ECB181}" type="presParOf" srcId="{94400AD4-F741-4A0B-9F0F-BF14E19F3F7D}" destId="{B427BF77-FB31-4A72-A2B1-F89086C60B90}" srcOrd="0" destOrd="0" presId="urn:microsoft.com/office/officeart/2005/8/layout/hProcess3"/>
    <dgm:cxn modelId="{0286C163-A048-46CD-A82F-D47E21187E5E}" type="presParOf" srcId="{94400AD4-F741-4A0B-9F0F-BF14E19F3F7D}" destId="{18A0212B-43BC-4D66-B33D-D04E1FE31738}" srcOrd="1" destOrd="0" presId="urn:microsoft.com/office/officeart/2005/8/layout/hProcess3"/>
    <dgm:cxn modelId="{0E968041-FFA1-446A-AB3D-5D2B4D4D479B}" type="presParOf" srcId="{94400AD4-F741-4A0B-9F0F-BF14E19F3F7D}" destId="{4B045071-2D97-4773-B7D8-1B339F763EE8}" srcOrd="2" destOrd="0" presId="urn:microsoft.com/office/officeart/2005/8/layout/hProcess3"/>
    <dgm:cxn modelId="{CB546583-B6D0-4CAC-8BCE-D8FF148C7BED}" type="presParOf" srcId="{94400AD4-F741-4A0B-9F0F-BF14E19F3F7D}" destId="{62585F1E-E779-4D0F-9B6C-B595A2CF0A56}" srcOrd="3" destOrd="0" presId="urn:microsoft.com/office/officeart/2005/8/layout/hProcess3"/>
    <dgm:cxn modelId="{04688271-0163-4EE8-BF34-9C1D73AFCBBC}" type="presParOf" srcId="{94400AD4-F741-4A0B-9F0F-BF14E19F3F7D}" destId="{F0FB727F-A673-42F1-92AB-777FFA9AEFAD}" srcOrd="4" destOrd="0" presId="urn:microsoft.com/office/officeart/2005/8/layout/hProcess3"/>
    <dgm:cxn modelId="{0EB21CD0-2AD2-4C29-90CB-C3C25936B213}" type="presParOf" srcId="{AA991CE6-0558-4439-A342-928E9281996F}" destId="{E29CC0A7-8D4A-48E9-A5E9-AA2E84EC1770}" srcOrd="4" destOrd="0" presId="urn:microsoft.com/office/officeart/2005/8/layout/hProcess3"/>
    <dgm:cxn modelId="{510FB88D-8AD4-4D3D-A63F-CE2277ED97A8}" type="presParOf" srcId="{AA991CE6-0558-4439-A342-928E9281996F}" destId="{1CB9AB42-DE22-47E1-AA95-7CA10F9446BD}" srcOrd="5" destOrd="0" presId="urn:microsoft.com/office/officeart/2005/8/layout/hProcess3"/>
    <dgm:cxn modelId="{3FF6CA75-2662-4E83-B778-A550414E17D0}" type="presParOf" srcId="{1CB9AB42-DE22-47E1-AA95-7CA10F9446BD}" destId="{DFA3E228-462F-41F7-9A52-FCF47A7B6F70}" srcOrd="0" destOrd="0" presId="urn:microsoft.com/office/officeart/2005/8/layout/hProcess3"/>
    <dgm:cxn modelId="{78E4AC55-06A1-418A-B273-BFF9E750F9AF}" type="presParOf" srcId="{1CB9AB42-DE22-47E1-AA95-7CA10F9446BD}" destId="{E5755B25-3443-438F-AF92-787172402833}" srcOrd="1" destOrd="0" presId="urn:microsoft.com/office/officeart/2005/8/layout/hProcess3"/>
    <dgm:cxn modelId="{A5270FC5-B063-463D-909C-12ED76DEF907}" type="presParOf" srcId="{1CB9AB42-DE22-47E1-AA95-7CA10F9446BD}" destId="{6861F4FA-70A6-4600-B55F-DC04A781F2FA}" srcOrd="2" destOrd="0" presId="urn:microsoft.com/office/officeart/2005/8/layout/hProcess3"/>
    <dgm:cxn modelId="{B968DD5E-A312-4FE2-A813-1375E7BE82FA}" type="presParOf" srcId="{1CB9AB42-DE22-47E1-AA95-7CA10F9446BD}" destId="{81A9FA52-D540-4D84-B97F-ECB7C8E06B57}" srcOrd="3" destOrd="0" presId="urn:microsoft.com/office/officeart/2005/8/layout/hProcess3"/>
    <dgm:cxn modelId="{23A9ED26-DBAE-462D-A394-B2A04A5398A6}" type="presParOf" srcId="{1CB9AB42-DE22-47E1-AA95-7CA10F9446BD}" destId="{66A90A8D-5181-402E-B840-8F87580D9BA4}" srcOrd="4" destOrd="0" presId="urn:microsoft.com/office/officeart/2005/8/layout/hProcess3"/>
    <dgm:cxn modelId="{D18F02DE-F833-44B9-B9A3-D80E1EC726FD}" type="presParOf" srcId="{AA991CE6-0558-4439-A342-928E9281996F}" destId="{9356B02E-D392-4FB1-9755-4635478D3CA1}" srcOrd="6" destOrd="0" presId="urn:microsoft.com/office/officeart/2005/8/layout/hProcess3"/>
    <dgm:cxn modelId="{3765097C-DBFB-4858-B7E0-B56443AE20A9}" type="presParOf" srcId="{AA991CE6-0558-4439-A342-928E9281996F}" destId="{6CEBBA82-E38D-4778-BFE2-797BF402D453}" srcOrd="7" destOrd="0" presId="urn:microsoft.com/office/officeart/2005/8/layout/hProcess3"/>
    <dgm:cxn modelId="{000C685B-DDC6-4B05-8E86-22E8B60392EF}" type="presParOf" srcId="{6CEBBA82-E38D-4778-BFE2-797BF402D453}" destId="{0A5A42BA-65B7-49C7-A7DD-40C9E484E940}" srcOrd="0" destOrd="0" presId="urn:microsoft.com/office/officeart/2005/8/layout/hProcess3"/>
    <dgm:cxn modelId="{00308998-EAED-4A69-9F29-36AA99623FF8}" type="presParOf" srcId="{6CEBBA82-E38D-4778-BFE2-797BF402D453}" destId="{E60F9708-3E4C-42AE-BD78-E8E1C9DE9639}" srcOrd="1" destOrd="0" presId="urn:microsoft.com/office/officeart/2005/8/layout/hProcess3"/>
    <dgm:cxn modelId="{E200C95A-92BB-4610-B013-331FCB069991}" type="presParOf" srcId="{6CEBBA82-E38D-4778-BFE2-797BF402D453}" destId="{EC35F15C-3FFF-4786-BE3B-234EAF3D623D}" srcOrd="2" destOrd="0" presId="urn:microsoft.com/office/officeart/2005/8/layout/hProcess3"/>
    <dgm:cxn modelId="{12427EAD-1726-4CA7-8BA9-9410CD317994}" type="presParOf" srcId="{6CEBBA82-E38D-4778-BFE2-797BF402D453}" destId="{417B0A2E-F52F-44DC-BA38-51C5A6E96931}" srcOrd="3" destOrd="0" presId="urn:microsoft.com/office/officeart/2005/8/layout/hProcess3"/>
    <dgm:cxn modelId="{9E9C9284-7DEF-4591-8E43-49F09BD6B7A5}" type="presParOf" srcId="{6CEBBA82-E38D-4778-BFE2-797BF402D453}" destId="{900A1AB0-5156-4D04-B25D-DA8FAD363E5C}" srcOrd="4" destOrd="0" presId="urn:microsoft.com/office/officeart/2005/8/layout/hProcess3"/>
    <dgm:cxn modelId="{DD6AB602-0518-46D8-8090-0690F79F4A0F}" type="presParOf" srcId="{AA991CE6-0558-4439-A342-928E9281996F}" destId="{7575F309-A080-40C8-8356-45F3502ACEFA}" srcOrd="8" destOrd="0" presId="urn:microsoft.com/office/officeart/2005/8/layout/hProcess3"/>
    <dgm:cxn modelId="{B85A87DB-C87F-4EDE-A660-1D02D502E9DA}" type="presParOf" srcId="{AA991CE6-0558-4439-A342-928E9281996F}" destId="{C98127C7-855C-47B5-BAE9-FC4296C78EE9}" srcOrd="9" destOrd="0" presId="urn:microsoft.com/office/officeart/2005/8/layout/hProcess3"/>
    <dgm:cxn modelId="{431D942C-A1A5-43E4-BFF7-C1BE085AB87C}" type="presParOf" srcId="{C98127C7-855C-47B5-BAE9-FC4296C78EE9}" destId="{FCBCB3F1-E9F6-4931-B783-092F28BC4555}" srcOrd="0" destOrd="0" presId="urn:microsoft.com/office/officeart/2005/8/layout/hProcess3"/>
    <dgm:cxn modelId="{7377736D-0984-437A-9D0F-B188BD049862}" type="presParOf" srcId="{C98127C7-855C-47B5-BAE9-FC4296C78EE9}" destId="{B51F8708-8144-404C-930D-66CB601572C8}" srcOrd="1" destOrd="0" presId="urn:microsoft.com/office/officeart/2005/8/layout/hProcess3"/>
    <dgm:cxn modelId="{4395CBA2-0DC8-45EC-9ADC-C90E2E70D740}" type="presParOf" srcId="{C98127C7-855C-47B5-BAE9-FC4296C78EE9}" destId="{6DFCDE12-CE2D-4244-A587-9BD6C175B81D}" srcOrd="2" destOrd="0" presId="urn:microsoft.com/office/officeart/2005/8/layout/hProcess3"/>
    <dgm:cxn modelId="{A5E75D84-013F-4975-9A44-182D945E1303}" type="presParOf" srcId="{C98127C7-855C-47B5-BAE9-FC4296C78EE9}" destId="{6BA521E8-9196-43D6-9416-99211BC6D73B}" srcOrd="3" destOrd="0" presId="urn:microsoft.com/office/officeart/2005/8/layout/hProcess3"/>
    <dgm:cxn modelId="{FD55FDAB-78B0-412E-8856-4DD4AD8BC8C8}" type="presParOf" srcId="{C98127C7-855C-47B5-BAE9-FC4296C78EE9}" destId="{D16749FE-974E-41B0-86C9-EDD410E4B358}" srcOrd="4" destOrd="0" presId="urn:microsoft.com/office/officeart/2005/8/layout/hProcess3"/>
    <dgm:cxn modelId="{EBAE3E58-F328-44CE-9CBA-4DA0FB098633}" type="presParOf" srcId="{AA991CE6-0558-4439-A342-928E9281996F}" destId="{6E850B51-2F60-4982-9C01-BB75F6FB9052}" srcOrd="10" destOrd="0" presId="urn:microsoft.com/office/officeart/2005/8/layout/hProcess3"/>
    <dgm:cxn modelId="{2CBF4E61-7368-4CB7-8B63-5A0957A17072}" type="presParOf" srcId="{AA991CE6-0558-4439-A342-928E9281996F}" destId="{0516ADD6-B37B-4E9B-810C-B83BF2957261}" srcOrd="11" destOrd="0" presId="urn:microsoft.com/office/officeart/2005/8/layout/hProcess3"/>
    <dgm:cxn modelId="{717B4427-B7D6-4BD8-A881-8A6F9D216EB9}" type="presParOf" srcId="{AA991CE6-0558-4439-A342-928E9281996F}" destId="{76C2A71A-D895-43A8-87E8-D6D5CABF938A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FEE51-EEE4-4F10-BBF7-6A345147436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5CAF012-7571-403B-AD24-4A72210475D3}">
      <dgm:prSet phldrT="[Text]"/>
      <dgm:spPr/>
      <dgm:t>
        <a:bodyPr/>
        <a:lstStyle/>
        <a:p>
          <a:r>
            <a:rPr lang="en-US" dirty="0"/>
            <a:t>1765</a:t>
          </a:r>
        </a:p>
      </dgm:t>
    </dgm:pt>
    <dgm:pt modelId="{47C2747B-E879-44D5-9250-9641DFAB18F2}" type="parTrans" cxnId="{1ED12083-3EF5-44BF-8AB9-C0CD030BD3C4}">
      <dgm:prSet/>
      <dgm:spPr/>
      <dgm:t>
        <a:bodyPr/>
        <a:lstStyle/>
        <a:p>
          <a:endParaRPr lang="en-US"/>
        </a:p>
      </dgm:t>
    </dgm:pt>
    <dgm:pt modelId="{A69C36FB-15B0-4B01-A12F-25F2D0650F96}" type="sibTrans" cxnId="{1ED12083-3EF5-44BF-8AB9-C0CD030BD3C4}">
      <dgm:prSet/>
      <dgm:spPr/>
      <dgm:t>
        <a:bodyPr/>
        <a:lstStyle/>
        <a:p>
          <a:endParaRPr lang="en-US"/>
        </a:p>
      </dgm:t>
    </dgm:pt>
    <dgm:pt modelId="{572426F3-E3B1-4EAC-9F63-3DC8C8AC7D0C}">
      <dgm:prSet phldrT="[Text]"/>
      <dgm:spPr/>
      <dgm:t>
        <a:bodyPr/>
        <a:lstStyle/>
        <a:p>
          <a:r>
            <a:rPr lang="en-US" dirty="0"/>
            <a:t>1770</a:t>
          </a:r>
        </a:p>
      </dgm:t>
    </dgm:pt>
    <dgm:pt modelId="{C145A6E0-7503-45CF-9EA0-6CADB70550FB}" type="parTrans" cxnId="{5B8E630D-05C7-4D0D-9BB2-F9A641CAAE12}">
      <dgm:prSet/>
      <dgm:spPr/>
      <dgm:t>
        <a:bodyPr/>
        <a:lstStyle/>
        <a:p>
          <a:endParaRPr lang="en-US"/>
        </a:p>
      </dgm:t>
    </dgm:pt>
    <dgm:pt modelId="{931EEF46-0953-4EBA-A762-EDF7DE3050A4}" type="sibTrans" cxnId="{5B8E630D-05C7-4D0D-9BB2-F9A641CAAE12}">
      <dgm:prSet/>
      <dgm:spPr/>
      <dgm:t>
        <a:bodyPr/>
        <a:lstStyle/>
        <a:p>
          <a:endParaRPr lang="en-US"/>
        </a:p>
      </dgm:t>
    </dgm:pt>
    <dgm:pt modelId="{3CCB394C-251D-4D58-8654-88FA6AD7E67B}">
      <dgm:prSet phldrT="[Text]"/>
      <dgm:spPr/>
      <dgm:t>
        <a:bodyPr/>
        <a:lstStyle/>
        <a:p>
          <a:r>
            <a:rPr lang="en-US" dirty="0"/>
            <a:t>1775</a:t>
          </a:r>
        </a:p>
      </dgm:t>
    </dgm:pt>
    <dgm:pt modelId="{C71B178C-5F7B-47CF-8FCB-6D5C3DF29682}" type="parTrans" cxnId="{047FB5BF-26B7-47B4-8915-1A8932A3827D}">
      <dgm:prSet/>
      <dgm:spPr/>
      <dgm:t>
        <a:bodyPr/>
        <a:lstStyle/>
        <a:p>
          <a:endParaRPr lang="en-US"/>
        </a:p>
      </dgm:t>
    </dgm:pt>
    <dgm:pt modelId="{6C3B85C2-99A0-4353-8D5A-FD8ED8D0811F}" type="sibTrans" cxnId="{047FB5BF-26B7-47B4-8915-1A8932A3827D}">
      <dgm:prSet/>
      <dgm:spPr/>
      <dgm:t>
        <a:bodyPr/>
        <a:lstStyle/>
        <a:p>
          <a:endParaRPr lang="en-US"/>
        </a:p>
      </dgm:t>
    </dgm:pt>
    <dgm:pt modelId="{643DB035-CC08-429B-A591-D393B974D9A4}">
      <dgm:prSet phldrT="[Text]"/>
      <dgm:spPr/>
      <dgm:t>
        <a:bodyPr/>
        <a:lstStyle/>
        <a:p>
          <a:r>
            <a:rPr lang="en-US" dirty="0"/>
            <a:t>1780</a:t>
          </a:r>
        </a:p>
      </dgm:t>
    </dgm:pt>
    <dgm:pt modelId="{91F23FA9-CDAA-4C25-AE61-265B47C28536}" type="parTrans" cxnId="{48D02A07-F7D0-46DF-9957-1D771123E502}">
      <dgm:prSet/>
      <dgm:spPr/>
      <dgm:t>
        <a:bodyPr/>
        <a:lstStyle/>
        <a:p>
          <a:endParaRPr lang="en-US"/>
        </a:p>
      </dgm:t>
    </dgm:pt>
    <dgm:pt modelId="{01C84C18-2312-455C-A4C7-ED9EE8A908FC}" type="sibTrans" cxnId="{48D02A07-F7D0-46DF-9957-1D771123E502}">
      <dgm:prSet/>
      <dgm:spPr/>
      <dgm:t>
        <a:bodyPr/>
        <a:lstStyle/>
        <a:p>
          <a:endParaRPr lang="en-US"/>
        </a:p>
      </dgm:t>
    </dgm:pt>
    <dgm:pt modelId="{694C32E1-55A8-4A9D-A8E7-75C911BFABC3}">
      <dgm:prSet phldrT="[Text]"/>
      <dgm:spPr/>
      <dgm:t>
        <a:bodyPr/>
        <a:lstStyle/>
        <a:p>
          <a:r>
            <a:rPr lang="en-US" dirty="0"/>
            <a:t>1785</a:t>
          </a:r>
        </a:p>
      </dgm:t>
    </dgm:pt>
    <dgm:pt modelId="{C49455D2-2451-40E2-B958-1A7091442095}" type="parTrans" cxnId="{342D5E22-B7A0-4DC1-BDB3-49CB5462EB78}">
      <dgm:prSet/>
      <dgm:spPr/>
      <dgm:t>
        <a:bodyPr/>
        <a:lstStyle/>
        <a:p>
          <a:endParaRPr lang="en-US"/>
        </a:p>
      </dgm:t>
    </dgm:pt>
    <dgm:pt modelId="{753D0579-FDBB-4DB2-ADE9-9D16AE8F8B4F}" type="sibTrans" cxnId="{342D5E22-B7A0-4DC1-BDB3-49CB5462EB78}">
      <dgm:prSet/>
      <dgm:spPr/>
      <dgm:t>
        <a:bodyPr/>
        <a:lstStyle/>
        <a:p>
          <a:endParaRPr lang="en-US"/>
        </a:p>
      </dgm:t>
    </dgm:pt>
    <dgm:pt modelId="{779B353B-C6D7-4F08-8E3D-D658113C48D3}">
      <dgm:prSet phldrT="[Text]"/>
      <dgm:spPr/>
      <dgm:t>
        <a:bodyPr/>
        <a:lstStyle/>
        <a:p>
          <a:r>
            <a:rPr lang="en-US" dirty="0"/>
            <a:t>Stamp Act</a:t>
          </a:r>
        </a:p>
      </dgm:t>
    </dgm:pt>
    <dgm:pt modelId="{409E1281-4AC8-40EF-80D3-F254DCE61955}" type="parTrans" cxnId="{625743B4-4A7E-47ED-8FEB-3F219815C112}">
      <dgm:prSet/>
      <dgm:spPr/>
      <dgm:t>
        <a:bodyPr/>
        <a:lstStyle/>
        <a:p>
          <a:endParaRPr lang="en-US"/>
        </a:p>
      </dgm:t>
    </dgm:pt>
    <dgm:pt modelId="{FDBAE917-78AE-4150-B71F-6A7E7CBEB3A1}" type="sibTrans" cxnId="{625743B4-4A7E-47ED-8FEB-3F219815C112}">
      <dgm:prSet/>
      <dgm:spPr/>
      <dgm:t>
        <a:bodyPr/>
        <a:lstStyle/>
        <a:p>
          <a:endParaRPr lang="en-US"/>
        </a:p>
      </dgm:t>
    </dgm:pt>
    <dgm:pt modelId="{FB19921F-1C87-4F2F-B7BE-77F58EFA943B}">
      <dgm:prSet phldrT="[Text]"/>
      <dgm:spPr/>
      <dgm:t>
        <a:bodyPr/>
        <a:lstStyle/>
        <a:p>
          <a:r>
            <a:rPr lang="en-US" dirty="0"/>
            <a:t>Boston Massacre</a:t>
          </a:r>
        </a:p>
      </dgm:t>
    </dgm:pt>
    <dgm:pt modelId="{9C83A5D3-00F1-4AB0-AE24-8DDB847FFBC3}" type="parTrans" cxnId="{69BFF3E2-A79F-4A3B-8755-E50CD52A4F4C}">
      <dgm:prSet/>
      <dgm:spPr/>
      <dgm:t>
        <a:bodyPr/>
        <a:lstStyle/>
        <a:p>
          <a:endParaRPr lang="en-US"/>
        </a:p>
      </dgm:t>
    </dgm:pt>
    <dgm:pt modelId="{FE6450F5-E13E-431B-9E88-7FD2283EA810}" type="sibTrans" cxnId="{69BFF3E2-A79F-4A3B-8755-E50CD52A4F4C}">
      <dgm:prSet/>
      <dgm:spPr/>
      <dgm:t>
        <a:bodyPr/>
        <a:lstStyle/>
        <a:p>
          <a:endParaRPr lang="en-US"/>
        </a:p>
      </dgm:t>
    </dgm:pt>
    <dgm:pt modelId="{38577A2A-9F98-4AEE-B4EF-50AC3746CEC0}">
      <dgm:prSet phldrT="[Text]"/>
      <dgm:spPr/>
      <dgm:t>
        <a:bodyPr/>
        <a:lstStyle/>
        <a:p>
          <a:r>
            <a:rPr lang="en-US" dirty="0"/>
            <a:t>1776 Declaration of Independence</a:t>
          </a:r>
        </a:p>
      </dgm:t>
    </dgm:pt>
    <dgm:pt modelId="{DE6B6A02-DB43-4DD8-8D7C-08DAA4F78B1A}" type="parTrans" cxnId="{DEB144EC-F57D-4B72-B7B5-3C4F00FF2552}">
      <dgm:prSet/>
      <dgm:spPr/>
      <dgm:t>
        <a:bodyPr/>
        <a:lstStyle/>
        <a:p>
          <a:endParaRPr lang="en-US"/>
        </a:p>
      </dgm:t>
    </dgm:pt>
    <dgm:pt modelId="{6A3F913E-F3E6-4639-9C0E-C9F47B3083A6}" type="sibTrans" cxnId="{DEB144EC-F57D-4B72-B7B5-3C4F00FF2552}">
      <dgm:prSet/>
      <dgm:spPr/>
      <dgm:t>
        <a:bodyPr/>
        <a:lstStyle/>
        <a:p>
          <a:endParaRPr lang="en-US"/>
        </a:p>
      </dgm:t>
    </dgm:pt>
    <dgm:pt modelId="{E819024E-4D5E-4C44-8A63-74C55FDF5D2D}">
      <dgm:prSet phldrT="[Text]"/>
      <dgm:spPr/>
      <dgm:t>
        <a:bodyPr/>
        <a:lstStyle/>
        <a:p>
          <a:r>
            <a:rPr lang="en-US" dirty="0"/>
            <a:t>1781 Surrender at Yorktown</a:t>
          </a:r>
        </a:p>
      </dgm:t>
    </dgm:pt>
    <dgm:pt modelId="{29880643-6335-4E2F-AD7E-85C3BC60800D}" type="parTrans" cxnId="{88C256A1-0685-4DCF-AC4F-03CD4E27BD7D}">
      <dgm:prSet/>
      <dgm:spPr/>
      <dgm:t>
        <a:bodyPr/>
        <a:lstStyle/>
        <a:p>
          <a:endParaRPr lang="en-US"/>
        </a:p>
      </dgm:t>
    </dgm:pt>
    <dgm:pt modelId="{2E5D5FFC-A204-4D96-A0EA-78480532B17C}" type="sibTrans" cxnId="{88C256A1-0685-4DCF-AC4F-03CD4E27BD7D}">
      <dgm:prSet/>
      <dgm:spPr/>
      <dgm:t>
        <a:bodyPr/>
        <a:lstStyle/>
        <a:p>
          <a:endParaRPr lang="en-US"/>
        </a:p>
      </dgm:t>
    </dgm:pt>
    <dgm:pt modelId="{89A6BF56-C86C-4D31-8794-151325C30535}">
      <dgm:prSet phldrT="[Text]"/>
      <dgm:spPr/>
      <dgm:t>
        <a:bodyPr/>
        <a:lstStyle/>
        <a:p>
          <a:r>
            <a:rPr lang="en-US" dirty="0"/>
            <a:t>1787 US Constitution written</a:t>
          </a:r>
        </a:p>
      </dgm:t>
    </dgm:pt>
    <dgm:pt modelId="{9DACD956-6688-4E3B-840A-BD3BA304A050}" type="parTrans" cxnId="{0BFE4901-DDF9-4AEE-B9F8-B78C52A0D6CD}">
      <dgm:prSet/>
      <dgm:spPr/>
      <dgm:t>
        <a:bodyPr/>
        <a:lstStyle/>
        <a:p>
          <a:endParaRPr lang="en-US"/>
        </a:p>
      </dgm:t>
    </dgm:pt>
    <dgm:pt modelId="{6DB8FAA2-1ED3-4690-87A6-1C2CB59C4EFC}" type="sibTrans" cxnId="{0BFE4901-DDF9-4AEE-B9F8-B78C52A0D6CD}">
      <dgm:prSet/>
      <dgm:spPr/>
      <dgm:t>
        <a:bodyPr/>
        <a:lstStyle/>
        <a:p>
          <a:endParaRPr lang="en-US"/>
        </a:p>
      </dgm:t>
    </dgm:pt>
    <dgm:pt modelId="{7C0F9082-1F07-4882-AB98-E26AEF04CF19}">
      <dgm:prSet phldrT="[Text]"/>
      <dgm:spPr/>
      <dgm:t>
        <a:bodyPr/>
        <a:lstStyle/>
        <a:p>
          <a:r>
            <a:rPr lang="en-US" dirty="0"/>
            <a:t>Battles of Lexington and Concord</a:t>
          </a:r>
        </a:p>
      </dgm:t>
    </dgm:pt>
    <dgm:pt modelId="{3C9D8E0F-B2D4-476D-A8BF-6023EF3B3751}" type="parTrans" cxnId="{71A7FD92-24A5-4A4F-93E2-0341E93460DB}">
      <dgm:prSet/>
      <dgm:spPr/>
      <dgm:t>
        <a:bodyPr/>
        <a:lstStyle/>
        <a:p>
          <a:endParaRPr lang="en-US"/>
        </a:p>
      </dgm:t>
    </dgm:pt>
    <dgm:pt modelId="{61650A10-DB84-417F-B891-F30FC4A7880F}" type="sibTrans" cxnId="{71A7FD92-24A5-4A4F-93E2-0341E93460DB}">
      <dgm:prSet/>
      <dgm:spPr/>
      <dgm:t>
        <a:bodyPr/>
        <a:lstStyle/>
        <a:p>
          <a:endParaRPr lang="en-US"/>
        </a:p>
      </dgm:t>
    </dgm:pt>
    <dgm:pt modelId="{C4DE5815-E679-42CC-B994-B5E94F699DE5}" type="pres">
      <dgm:prSet presAssocID="{73FFEE51-EEE4-4F10-BBF7-6A345147436A}" presName="Name0" presStyleCnt="0">
        <dgm:presLayoutVars>
          <dgm:dir/>
          <dgm:animLvl val="lvl"/>
          <dgm:resizeHandles val="exact"/>
        </dgm:presLayoutVars>
      </dgm:prSet>
      <dgm:spPr/>
    </dgm:pt>
    <dgm:pt modelId="{951F3C75-521E-4999-9A07-1792AF7EAA34}" type="pres">
      <dgm:prSet presAssocID="{73FFEE51-EEE4-4F10-BBF7-6A345147436A}" presName="dummy" presStyleCnt="0"/>
      <dgm:spPr/>
    </dgm:pt>
    <dgm:pt modelId="{AA991CE6-0558-4439-A342-928E9281996F}" type="pres">
      <dgm:prSet presAssocID="{73FFEE51-EEE4-4F10-BBF7-6A345147436A}" presName="linH" presStyleCnt="0"/>
      <dgm:spPr/>
    </dgm:pt>
    <dgm:pt modelId="{D7CA638A-758E-4F25-AA25-377056CBAE7D}" type="pres">
      <dgm:prSet presAssocID="{73FFEE51-EEE4-4F10-BBF7-6A345147436A}" presName="padding1" presStyleCnt="0"/>
      <dgm:spPr/>
    </dgm:pt>
    <dgm:pt modelId="{C49A83F5-37D4-425C-9CD4-788030E27F8C}" type="pres">
      <dgm:prSet presAssocID="{85CAF012-7571-403B-AD24-4A72210475D3}" presName="linV" presStyleCnt="0"/>
      <dgm:spPr/>
    </dgm:pt>
    <dgm:pt modelId="{B229A199-81BC-4416-A176-4D100B3A8A98}" type="pres">
      <dgm:prSet presAssocID="{85CAF012-7571-403B-AD24-4A72210475D3}" presName="spVertical1" presStyleCnt="0"/>
      <dgm:spPr/>
    </dgm:pt>
    <dgm:pt modelId="{98F60A96-190E-4F4C-8F88-C578A7AA5C08}" type="pres">
      <dgm:prSet presAssocID="{85CAF012-7571-403B-AD24-4A72210475D3}" presName="parTx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CEA81063-D016-48FB-AC54-5970FC341FFA}" type="pres">
      <dgm:prSet presAssocID="{85CAF012-7571-403B-AD24-4A72210475D3}" presName="spVertical2" presStyleCnt="0"/>
      <dgm:spPr/>
    </dgm:pt>
    <dgm:pt modelId="{660D9681-5F78-468C-96A6-B7FDDCFEC9C2}" type="pres">
      <dgm:prSet presAssocID="{85CAF012-7571-403B-AD24-4A72210475D3}" presName="spVertical3" presStyleCnt="0"/>
      <dgm:spPr/>
    </dgm:pt>
    <dgm:pt modelId="{E60CC595-CFA0-4679-9F83-9DDBD0C8F6AC}" type="pres">
      <dgm:prSet presAssocID="{85CAF012-7571-403B-AD24-4A72210475D3}" presName="desTx" presStyleLbl="revTx" presStyleIdx="1" presStyleCnt="10">
        <dgm:presLayoutVars>
          <dgm:bulletEnabled val="1"/>
        </dgm:presLayoutVars>
      </dgm:prSet>
      <dgm:spPr/>
    </dgm:pt>
    <dgm:pt modelId="{172D457C-C0E2-4FCF-A288-B396549E8853}" type="pres">
      <dgm:prSet presAssocID="{A69C36FB-15B0-4B01-A12F-25F2D0650F96}" presName="space" presStyleCnt="0"/>
      <dgm:spPr/>
    </dgm:pt>
    <dgm:pt modelId="{94400AD4-F741-4A0B-9F0F-BF14E19F3F7D}" type="pres">
      <dgm:prSet presAssocID="{572426F3-E3B1-4EAC-9F63-3DC8C8AC7D0C}" presName="linV" presStyleCnt="0"/>
      <dgm:spPr/>
    </dgm:pt>
    <dgm:pt modelId="{B427BF77-FB31-4A72-A2B1-F89086C60B90}" type="pres">
      <dgm:prSet presAssocID="{572426F3-E3B1-4EAC-9F63-3DC8C8AC7D0C}" presName="spVertical1" presStyleCnt="0"/>
      <dgm:spPr/>
    </dgm:pt>
    <dgm:pt modelId="{18A0212B-43BC-4D66-B33D-D04E1FE31738}" type="pres">
      <dgm:prSet presAssocID="{572426F3-E3B1-4EAC-9F63-3DC8C8AC7D0C}" presName="parTx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4B045071-2D97-4773-B7D8-1B339F763EE8}" type="pres">
      <dgm:prSet presAssocID="{572426F3-E3B1-4EAC-9F63-3DC8C8AC7D0C}" presName="spVertical2" presStyleCnt="0"/>
      <dgm:spPr/>
    </dgm:pt>
    <dgm:pt modelId="{62585F1E-E779-4D0F-9B6C-B595A2CF0A56}" type="pres">
      <dgm:prSet presAssocID="{572426F3-E3B1-4EAC-9F63-3DC8C8AC7D0C}" presName="spVertical3" presStyleCnt="0"/>
      <dgm:spPr/>
    </dgm:pt>
    <dgm:pt modelId="{F0FB727F-A673-42F1-92AB-777FFA9AEFAD}" type="pres">
      <dgm:prSet presAssocID="{572426F3-E3B1-4EAC-9F63-3DC8C8AC7D0C}" presName="desTx" presStyleLbl="revTx" presStyleIdx="3" presStyleCnt="10">
        <dgm:presLayoutVars>
          <dgm:bulletEnabled val="1"/>
        </dgm:presLayoutVars>
      </dgm:prSet>
      <dgm:spPr/>
    </dgm:pt>
    <dgm:pt modelId="{E29CC0A7-8D4A-48E9-A5E9-AA2E84EC1770}" type="pres">
      <dgm:prSet presAssocID="{931EEF46-0953-4EBA-A762-EDF7DE3050A4}" presName="space" presStyleCnt="0"/>
      <dgm:spPr/>
    </dgm:pt>
    <dgm:pt modelId="{1CB9AB42-DE22-47E1-AA95-7CA10F9446BD}" type="pres">
      <dgm:prSet presAssocID="{3CCB394C-251D-4D58-8654-88FA6AD7E67B}" presName="linV" presStyleCnt="0"/>
      <dgm:spPr/>
    </dgm:pt>
    <dgm:pt modelId="{DFA3E228-462F-41F7-9A52-FCF47A7B6F70}" type="pres">
      <dgm:prSet presAssocID="{3CCB394C-251D-4D58-8654-88FA6AD7E67B}" presName="spVertical1" presStyleCnt="0"/>
      <dgm:spPr/>
    </dgm:pt>
    <dgm:pt modelId="{E5755B25-3443-438F-AF92-787172402833}" type="pres">
      <dgm:prSet presAssocID="{3CCB394C-251D-4D58-8654-88FA6AD7E67B}" presName="parTx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6861F4FA-70A6-4600-B55F-DC04A781F2FA}" type="pres">
      <dgm:prSet presAssocID="{3CCB394C-251D-4D58-8654-88FA6AD7E67B}" presName="spVertical2" presStyleCnt="0"/>
      <dgm:spPr/>
    </dgm:pt>
    <dgm:pt modelId="{81A9FA52-D540-4D84-B97F-ECB7C8E06B57}" type="pres">
      <dgm:prSet presAssocID="{3CCB394C-251D-4D58-8654-88FA6AD7E67B}" presName="spVertical3" presStyleCnt="0"/>
      <dgm:spPr/>
    </dgm:pt>
    <dgm:pt modelId="{66A90A8D-5181-402E-B840-8F87580D9BA4}" type="pres">
      <dgm:prSet presAssocID="{3CCB394C-251D-4D58-8654-88FA6AD7E67B}" presName="desTx" presStyleLbl="revTx" presStyleIdx="5" presStyleCnt="10">
        <dgm:presLayoutVars>
          <dgm:bulletEnabled val="1"/>
        </dgm:presLayoutVars>
      </dgm:prSet>
      <dgm:spPr/>
    </dgm:pt>
    <dgm:pt modelId="{9356B02E-D392-4FB1-9755-4635478D3CA1}" type="pres">
      <dgm:prSet presAssocID="{6C3B85C2-99A0-4353-8D5A-FD8ED8D0811F}" presName="space" presStyleCnt="0"/>
      <dgm:spPr/>
    </dgm:pt>
    <dgm:pt modelId="{6CEBBA82-E38D-4778-BFE2-797BF402D453}" type="pres">
      <dgm:prSet presAssocID="{643DB035-CC08-429B-A591-D393B974D9A4}" presName="linV" presStyleCnt="0"/>
      <dgm:spPr/>
    </dgm:pt>
    <dgm:pt modelId="{0A5A42BA-65B7-49C7-A7DD-40C9E484E940}" type="pres">
      <dgm:prSet presAssocID="{643DB035-CC08-429B-A591-D393B974D9A4}" presName="spVertical1" presStyleCnt="0"/>
      <dgm:spPr/>
    </dgm:pt>
    <dgm:pt modelId="{E60F9708-3E4C-42AE-BD78-E8E1C9DE9639}" type="pres">
      <dgm:prSet presAssocID="{643DB035-CC08-429B-A591-D393B974D9A4}" presName="parTx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EC35F15C-3FFF-4786-BE3B-234EAF3D623D}" type="pres">
      <dgm:prSet presAssocID="{643DB035-CC08-429B-A591-D393B974D9A4}" presName="spVertical2" presStyleCnt="0"/>
      <dgm:spPr/>
    </dgm:pt>
    <dgm:pt modelId="{417B0A2E-F52F-44DC-BA38-51C5A6E96931}" type="pres">
      <dgm:prSet presAssocID="{643DB035-CC08-429B-A591-D393B974D9A4}" presName="spVertical3" presStyleCnt="0"/>
      <dgm:spPr/>
    </dgm:pt>
    <dgm:pt modelId="{900A1AB0-5156-4D04-B25D-DA8FAD363E5C}" type="pres">
      <dgm:prSet presAssocID="{643DB035-CC08-429B-A591-D393B974D9A4}" presName="desTx" presStyleLbl="revTx" presStyleIdx="7" presStyleCnt="10">
        <dgm:presLayoutVars>
          <dgm:bulletEnabled val="1"/>
        </dgm:presLayoutVars>
      </dgm:prSet>
      <dgm:spPr/>
    </dgm:pt>
    <dgm:pt modelId="{7575F309-A080-40C8-8356-45F3502ACEFA}" type="pres">
      <dgm:prSet presAssocID="{01C84C18-2312-455C-A4C7-ED9EE8A908FC}" presName="space" presStyleCnt="0"/>
      <dgm:spPr/>
    </dgm:pt>
    <dgm:pt modelId="{C98127C7-855C-47B5-BAE9-FC4296C78EE9}" type="pres">
      <dgm:prSet presAssocID="{694C32E1-55A8-4A9D-A8E7-75C911BFABC3}" presName="linV" presStyleCnt="0"/>
      <dgm:spPr/>
    </dgm:pt>
    <dgm:pt modelId="{FCBCB3F1-E9F6-4931-B783-092F28BC4555}" type="pres">
      <dgm:prSet presAssocID="{694C32E1-55A8-4A9D-A8E7-75C911BFABC3}" presName="spVertical1" presStyleCnt="0"/>
      <dgm:spPr/>
    </dgm:pt>
    <dgm:pt modelId="{B51F8708-8144-404C-930D-66CB601572C8}" type="pres">
      <dgm:prSet presAssocID="{694C32E1-55A8-4A9D-A8E7-75C911BFABC3}" presName="parTx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6DFCDE12-CE2D-4244-A587-9BD6C175B81D}" type="pres">
      <dgm:prSet presAssocID="{694C32E1-55A8-4A9D-A8E7-75C911BFABC3}" presName="spVertical2" presStyleCnt="0"/>
      <dgm:spPr/>
    </dgm:pt>
    <dgm:pt modelId="{6BA521E8-9196-43D6-9416-99211BC6D73B}" type="pres">
      <dgm:prSet presAssocID="{694C32E1-55A8-4A9D-A8E7-75C911BFABC3}" presName="spVertical3" presStyleCnt="0"/>
      <dgm:spPr/>
    </dgm:pt>
    <dgm:pt modelId="{D16749FE-974E-41B0-86C9-EDD410E4B358}" type="pres">
      <dgm:prSet presAssocID="{694C32E1-55A8-4A9D-A8E7-75C911BFABC3}" presName="desTx" presStyleLbl="revTx" presStyleIdx="9" presStyleCnt="10" custLinFactNeighborX="22246" custLinFactNeighborY="-6013">
        <dgm:presLayoutVars>
          <dgm:bulletEnabled val="1"/>
        </dgm:presLayoutVars>
      </dgm:prSet>
      <dgm:spPr/>
    </dgm:pt>
    <dgm:pt modelId="{6E850B51-2F60-4982-9C01-BB75F6FB9052}" type="pres">
      <dgm:prSet presAssocID="{73FFEE51-EEE4-4F10-BBF7-6A345147436A}" presName="padding2" presStyleCnt="0"/>
      <dgm:spPr/>
    </dgm:pt>
    <dgm:pt modelId="{0516ADD6-B37B-4E9B-810C-B83BF2957261}" type="pres">
      <dgm:prSet presAssocID="{73FFEE51-EEE4-4F10-BBF7-6A345147436A}" presName="negArrow" presStyleCnt="0"/>
      <dgm:spPr/>
    </dgm:pt>
    <dgm:pt modelId="{76C2A71A-D895-43A8-87E8-D6D5CABF938A}" type="pres">
      <dgm:prSet presAssocID="{73FFEE51-EEE4-4F10-BBF7-6A345147436A}" presName="backgroundArrow" presStyleLbl="node1" presStyleIdx="0" presStyleCnt="1"/>
      <dgm:spPr/>
    </dgm:pt>
  </dgm:ptLst>
  <dgm:cxnLst>
    <dgm:cxn modelId="{0BFE4901-DDF9-4AEE-B9F8-B78C52A0D6CD}" srcId="{694C32E1-55A8-4A9D-A8E7-75C911BFABC3}" destId="{89A6BF56-C86C-4D31-8794-151325C30535}" srcOrd="0" destOrd="0" parTransId="{9DACD956-6688-4E3B-840A-BD3BA304A050}" sibTransId="{6DB8FAA2-1ED3-4690-87A6-1C2CB59C4EFC}"/>
    <dgm:cxn modelId="{EBF31104-5D23-409A-B6F6-39EB72D758DE}" type="presOf" srcId="{779B353B-C6D7-4F08-8E3D-D658113C48D3}" destId="{E60CC595-CFA0-4679-9F83-9DDBD0C8F6AC}" srcOrd="0" destOrd="0" presId="urn:microsoft.com/office/officeart/2005/8/layout/hProcess3"/>
    <dgm:cxn modelId="{48D02A07-F7D0-46DF-9957-1D771123E502}" srcId="{73FFEE51-EEE4-4F10-BBF7-6A345147436A}" destId="{643DB035-CC08-429B-A591-D393B974D9A4}" srcOrd="3" destOrd="0" parTransId="{91F23FA9-CDAA-4C25-AE61-265B47C28536}" sibTransId="{01C84C18-2312-455C-A4C7-ED9EE8A908FC}"/>
    <dgm:cxn modelId="{5B8E630D-05C7-4D0D-9BB2-F9A641CAAE12}" srcId="{73FFEE51-EEE4-4F10-BBF7-6A345147436A}" destId="{572426F3-E3B1-4EAC-9F63-3DC8C8AC7D0C}" srcOrd="1" destOrd="0" parTransId="{C145A6E0-7503-45CF-9EA0-6CADB70550FB}" sibTransId="{931EEF46-0953-4EBA-A762-EDF7DE3050A4}"/>
    <dgm:cxn modelId="{342D5E22-B7A0-4DC1-BDB3-49CB5462EB78}" srcId="{73FFEE51-EEE4-4F10-BBF7-6A345147436A}" destId="{694C32E1-55A8-4A9D-A8E7-75C911BFABC3}" srcOrd="4" destOrd="0" parTransId="{C49455D2-2451-40E2-B958-1A7091442095}" sibTransId="{753D0579-FDBB-4DB2-ADE9-9D16AE8F8B4F}"/>
    <dgm:cxn modelId="{4FC0A537-B4F8-4BCF-A49D-C3935B643DDB}" type="presOf" srcId="{73FFEE51-EEE4-4F10-BBF7-6A345147436A}" destId="{C4DE5815-E679-42CC-B994-B5E94F699DE5}" srcOrd="0" destOrd="0" presId="urn:microsoft.com/office/officeart/2005/8/layout/hProcess3"/>
    <dgm:cxn modelId="{6390274D-E4CB-40A0-9454-B0871DE9E156}" type="presOf" srcId="{FB19921F-1C87-4F2F-B7BE-77F58EFA943B}" destId="{F0FB727F-A673-42F1-92AB-777FFA9AEFAD}" srcOrd="0" destOrd="0" presId="urn:microsoft.com/office/officeart/2005/8/layout/hProcess3"/>
    <dgm:cxn modelId="{BEFF9B5D-0A3C-4B0F-A946-4D98B9F42C79}" type="presOf" srcId="{89A6BF56-C86C-4D31-8794-151325C30535}" destId="{D16749FE-974E-41B0-86C9-EDD410E4B358}" srcOrd="0" destOrd="0" presId="urn:microsoft.com/office/officeart/2005/8/layout/hProcess3"/>
    <dgm:cxn modelId="{6C00CC66-9991-450E-B970-6D8533A7B079}" type="presOf" srcId="{7C0F9082-1F07-4882-AB98-E26AEF04CF19}" destId="{66A90A8D-5181-402E-B840-8F87580D9BA4}" srcOrd="0" destOrd="0" presId="urn:microsoft.com/office/officeart/2005/8/layout/hProcess3"/>
    <dgm:cxn modelId="{1ED12083-3EF5-44BF-8AB9-C0CD030BD3C4}" srcId="{73FFEE51-EEE4-4F10-BBF7-6A345147436A}" destId="{85CAF012-7571-403B-AD24-4A72210475D3}" srcOrd="0" destOrd="0" parTransId="{47C2747B-E879-44D5-9250-9641DFAB18F2}" sibTransId="{A69C36FB-15B0-4B01-A12F-25F2D0650F96}"/>
    <dgm:cxn modelId="{71A7FD92-24A5-4A4F-93E2-0341E93460DB}" srcId="{3CCB394C-251D-4D58-8654-88FA6AD7E67B}" destId="{7C0F9082-1F07-4882-AB98-E26AEF04CF19}" srcOrd="0" destOrd="0" parTransId="{3C9D8E0F-B2D4-476D-A8BF-6023EF3B3751}" sibTransId="{61650A10-DB84-417F-B891-F30FC4A7880F}"/>
    <dgm:cxn modelId="{88C256A1-0685-4DCF-AC4F-03CD4E27BD7D}" srcId="{643DB035-CC08-429B-A591-D393B974D9A4}" destId="{E819024E-4D5E-4C44-8A63-74C55FDF5D2D}" srcOrd="0" destOrd="0" parTransId="{29880643-6335-4E2F-AD7E-85C3BC60800D}" sibTransId="{2E5D5FFC-A204-4D96-A0EA-78480532B17C}"/>
    <dgm:cxn modelId="{A04BF4AE-1545-4DE9-BF46-8449CC79A84E}" type="presOf" srcId="{38577A2A-9F98-4AEE-B4EF-50AC3746CEC0}" destId="{66A90A8D-5181-402E-B840-8F87580D9BA4}" srcOrd="0" destOrd="1" presId="urn:microsoft.com/office/officeart/2005/8/layout/hProcess3"/>
    <dgm:cxn modelId="{625743B4-4A7E-47ED-8FEB-3F219815C112}" srcId="{85CAF012-7571-403B-AD24-4A72210475D3}" destId="{779B353B-C6D7-4F08-8E3D-D658113C48D3}" srcOrd="0" destOrd="0" parTransId="{409E1281-4AC8-40EF-80D3-F254DCE61955}" sibTransId="{FDBAE917-78AE-4150-B71F-6A7E7CBEB3A1}"/>
    <dgm:cxn modelId="{9537A1B7-F517-45D5-9467-52CE01CA2B83}" type="presOf" srcId="{643DB035-CC08-429B-A591-D393B974D9A4}" destId="{E60F9708-3E4C-42AE-BD78-E8E1C9DE9639}" srcOrd="0" destOrd="0" presId="urn:microsoft.com/office/officeart/2005/8/layout/hProcess3"/>
    <dgm:cxn modelId="{D02794BC-5A48-4530-BFEC-3EDF3BBB167C}" type="presOf" srcId="{E819024E-4D5E-4C44-8A63-74C55FDF5D2D}" destId="{900A1AB0-5156-4D04-B25D-DA8FAD363E5C}" srcOrd="0" destOrd="0" presId="urn:microsoft.com/office/officeart/2005/8/layout/hProcess3"/>
    <dgm:cxn modelId="{047FB5BF-26B7-47B4-8915-1A8932A3827D}" srcId="{73FFEE51-EEE4-4F10-BBF7-6A345147436A}" destId="{3CCB394C-251D-4D58-8654-88FA6AD7E67B}" srcOrd="2" destOrd="0" parTransId="{C71B178C-5F7B-47CF-8FCB-6D5C3DF29682}" sibTransId="{6C3B85C2-99A0-4353-8D5A-FD8ED8D0811F}"/>
    <dgm:cxn modelId="{117187C9-B817-45B6-A71A-E4C59747C28D}" type="presOf" srcId="{572426F3-E3B1-4EAC-9F63-3DC8C8AC7D0C}" destId="{18A0212B-43BC-4D66-B33D-D04E1FE31738}" srcOrd="0" destOrd="0" presId="urn:microsoft.com/office/officeart/2005/8/layout/hProcess3"/>
    <dgm:cxn modelId="{CE135FD2-C2D3-4E0F-8A67-00F054D6AE75}" type="presOf" srcId="{85CAF012-7571-403B-AD24-4A72210475D3}" destId="{98F60A96-190E-4F4C-8F88-C578A7AA5C08}" srcOrd="0" destOrd="0" presId="urn:microsoft.com/office/officeart/2005/8/layout/hProcess3"/>
    <dgm:cxn modelId="{AF166ED2-CCBB-4783-B30E-9FCF726D0C87}" type="presOf" srcId="{694C32E1-55A8-4A9D-A8E7-75C911BFABC3}" destId="{B51F8708-8144-404C-930D-66CB601572C8}" srcOrd="0" destOrd="0" presId="urn:microsoft.com/office/officeart/2005/8/layout/hProcess3"/>
    <dgm:cxn modelId="{0273FFE1-5F31-4B73-AF2F-DAB0D9A9E7FE}" type="presOf" srcId="{3CCB394C-251D-4D58-8654-88FA6AD7E67B}" destId="{E5755B25-3443-438F-AF92-787172402833}" srcOrd="0" destOrd="0" presId="urn:microsoft.com/office/officeart/2005/8/layout/hProcess3"/>
    <dgm:cxn modelId="{69BFF3E2-A79F-4A3B-8755-E50CD52A4F4C}" srcId="{572426F3-E3B1-4EAC-9F63-3DC8C8AC7D0C}" destId="{FB19921F-1C87-4F2F-B7BE-77F58EFA943B}" srcOrd="0" destOrd="0" parTransId="{9C83A5D3-00F1-4AB0-AE24-8DDB847FFBC3}" sibTransId="{FE6450F5-E13E-431B-9E88-7FD2283EA810}"/>
    <dgm:cxn modelId="{DEB144EC-F57D-4B72-B7B5-3C4F00FF2552}" srcId="{7C0F9082-1F07-4882-AB98-E26AEF04CF19}" destId="{38577A2A-9F98-4AEE-B4EF-50AC3746CEC0}" srcOrd="0" destOrd="0" parTransId="{DE6B6A02-DB43-4DD8-8D7C-08DAA4F78B1A}" sibTransId="{6A3F913E-F3E6-4639-9C0E-C9F47B3083A6}"/>
    <dgm:cxn modelId="{CC575FF6-6BC7-429C-B4BC-536115A2E60E}" type="presParOf" srcId="{C4DE5815-E679-42CC-B994-B5E94F699DE5}" destId="{951F3C75-521E-4999-9A07-1792AF7EAA34}" srcOrd="0" destOrd="0" presId="urn:microsoft.com/office/officeart/2005/8/layout/hProcess3"/>
    <dgm:cxn modelId="{B63A1662-3E7A-49DF-A439-2D694592A04C}" type="presParOf" srcId="{C4DE5815-E679-42CC-B994-B5E94F699DE5}" destId="{AA991CE6-0558-4439-A342-928E9281996F}" srcOrd="1" destOrd="0" presId="urn:microsoft.com/office/officeart/2005/8/layout/hProcess3"/>
    <dgm:cxn modelId="{56E20101-CDAE-4000-9C50-13337C735808}" type="presParOf" srcId="{AA991CE6-0558-4439-A342-928E9281996F}" destId="{D7CA638A-758E-4F25-AA25-377056CBAE7D}" srcOrd="0" destOrd="0" presId="urn:microsoft.com/office/officeart/2005/8/layout/hProcess3"/>
    <dgm:cxn modelId="{B88FA585-A089-4EF3-A921-02C8A9923B85}" type="presParOf" srcId="{AA991CE6-0558-4439-A342-928E9281996F}" destId="{C49A83F5-37D4-425C-9CD4-788030E27F8C}" srcOrd="1" destOrd="0" presId="urn:microsoft.com/office/officeart/2005/8/layout/hProcess3"/>
    <dgm:cxn modelId="{7FEBCD8F-C0AB-424A-A76B-2835A352C111}" type="presParOf" srcId="{C49A83F5-37D4-425C-9CD4-788030E27F8C}" destId="{B229A199-81BC-4416-A176-4D100B3A8A98}" srcOrd="0" destOrd="0" presId="urn:microsoft.com/office/officeart/2005/8/layout/hProcess3"/>
    <dgm:cxn modelId="{64794460-95F2-4DF4-8223-7EADEBE6EDF1}" type="presParOf" srcId="{C49A83F5-37D4-425C-9CD4-788030E27F8C}" destId="{98F60A96-190E-4F4C-8F88-C578A7AA5C08}" srcOrd="1" destOrd="0" presId="urn:microsoft.com/office/officeart/2005/8/layout/hProcess3"/>
    <dgm:cxn modelId="{60EF8F45-8DC4-4F07-8F99-96D95E4631B3}" type="presParOf" srcId="{C49A83F5-37D4-425C-9CD4-788030E27F8C}" destId="{CEA81063-D016-48FB-AC54-5970FC341FFA}" srcOrd="2" destOrd="0" presId="urn:microsoft.com/office/officeart/2005/8/layout/hProcess3"/>
    <dgm:cxn modelId="{091D3A13-F4E1-4725-811C-5DBC3BE37567}" type="presParOf" srcId="{C49A83F5-37D4-425C-9CD4-788030E27F8C}" destId="{660D9681-5F78-468C-96A6-B7FDDCFEC9C2}" srcOrd="3" destOrd="0" presId="urn:microsoft.com/office/officeart/2005/8/layout/hProcess3"/>
    <dgm:cxn modelId="{ADEBE439-E86A-4400-B742-DDE352D65E98}" type="presParOf" srcId="{C49A83F5-37D4-425C-9CD4-788030E27F8C}" destId="{E60CC595-CFA0-4679-9F83-9DDBD0C8F6AC}" srcOrd="4" destOrd="0" presId="urn:microsoft.com/office/officeart/2005/8/layout/hProcess3"/>
    <dgm:cxn modelId="{0019B849-937A-4B20-B463-792BD4C1B402}" type="presParOf" srcId="{AA991CE6-0558-4439-A342-928E9281996F}" destId="{172D457C-C0E2-4FCF-A288-B396549E8853}" srcOrd="2" destOrd="0" presId="urn:microsoft.com/office/officeart/2005/8/layout/hProcess3"/>
    <dgm:cxn modelId="{F1A27B2E-A558-4FB2-8D05-E39D538372AF}" type="presParOf" srcId="{AA991CE6-0558-4439-A342-928E9281996F}" destId="{94400AD4-F741-4A0B-9F0F-BF14E19F3F7D}" srcOrd="3" destOrd="0" presId="urn:microsoft.com/office/officeart/2005/8/layout/hProcess3"/>
    <dgm:cxn modelId="{7B3DC3B5-A9EC-4B7F-A931-017405ECB181}" type="presParOf" srcId="{94400AD4-F741-4A0B-9F0F-BF14E19F3F7D}" destId="{B427BF77-FB31-4A72-A2B1-F89086C60B90}" srcOrd="0" destOrd="0" presId="urn:microsoft.com/office/officeart/2005/8/layout/hProcess3"/>
    <dgm:cxn modelId="{0286C163-A048-46CD-A82F-D47E21187E5E}" type="presParOf" srcId="{94400AD4-F741-4A0B-9F0F-BF14E19F3F7D}" destId="{18A0212B-43BC-4D66-B33D-D04E1FE31738}" srcOrd="1" destOrd="0" presId="urn:microsoft.com/office/officeart/2005/8/layout/hProcess3"/>
    <dgm:cxn modelId="{0E968041-FFA1-446A-AB3D-5D2B4D4D479B}" type="presParOf" srcId="{94400AD4-F741-4A0B-9F0F-BF14E19F3F7D}" destId="{4B045071-2D97-4773-B7D8-1B339F763EE8}" srcOrd="2" destOrd="0" presId="urn:microsoft.com/office/officeart/2005/8/layout/hProcess3"/>
    <dgm:cxn modelId="{CB546583-B6D0-4CAC-8BCE-D8FF148C7BED}" type="presParOf" srcId="{94400AD4-F741-4A0B-9F0F-BF14E19F3F7D}" destId="{62585F1E-E779-4D0F-9B6C-B595A2CF0A56}" srcOrd="3" destOrd="0" presId="urn:microsoft.com/office/officeart/2005/8/layout/hProcess3"/>
    <dgm:cxn modelId="{04688271-0163-4EE8-BF34-9C1D73AFCBBC}" type="presParOf" srcId="{94400AD4-F741-4A0B-9F0F-BF14E19F3F7D}" destId="{F0FB727F-A673-42F1-92AB-777FFA9AEFAD}" srcOrd="4" destOrd="0" presId="urn:microsoft.com/office/officeart/2005/8/layout/hProcess3"/>
    <dgm:cxn modelId="{0EB21CD0-2AD2-4C29-90CB-C3C25936B213}" type="presParOf" srcId="{AA991CE6-0558-4439-A342-928E9281996F}" destId="{E29CC0A7-8D4A-48E9-A5E9-AA2E84EC1770}" srcOrd="4" destOrd="0" presId="urn:microsoft.com/office/officeart/2005/8/layout/hProcess3"/>
    <dgm:cxn modelId="{510FB88D-8AD4-4D3D-A63F-CE2277ED97A8}" type="presParOf" srcId="{AA991CE6-0558-4439-A342-928E9281996F}" destId="{1CB9AB42-DE22-47E1-AA95-7CA10F9446BD}" srcOrd="5" destOrd="0" presId="urn:microsoft.com/office/officeart/2005/8/layout/hProcess3"/>
    <dgm:cxn modelId="{3FF6CA75-2662-4E83-B778-A550414E17D0}" type="presParOf" srcId="{1CB9AB42-DE22-47E1-AA95-7CA10F9446BD}" destId="{DFA3E228-462F-41F7-9A52-FCF47A7B6F70}" srcOrd="0" destOrd="0" presId="urn:microsoft.com/office/officeart/2005/8/layout/hProcess3"/>
    <dgm:cxn modelId="{78E4AC55-06A1-418A-B273-BFF9E750F9AF}" type="presParOf" srcId="{1CB9AB42-DE22-47E1-AA95-7CA10F9446BD}" destId="{E5755B25-3443-438F-AF92-787172402833}" srcOrd="1" destOrd="0" presId="urn:microsoft.com/office/officeart/2005/8/layout/hProcess3"/>
    <dgm:cxn modelId="{A5270FC5-B063-463D-909C-12ED76DEF907}" type="presParOf" srcId="{1CB9AB42-DE22-47E1-AA95-7CA10F9446BD}" destId="{6861F4FA-70A6-4600-B55F-DC04A781F2FA}" srcOrd="2" destOrd="0" presId="urn:microsoft.com/office/officeart/2005/8/layout/hProcess3"/>
    <dgm:cxn modelId="{B968DD5E-A312-4FE2-A813-1375E7BE82FA}" type="presParOf" srcId="{1CB9AB42-DE22-47E1-AA95-7CA10F9446BD}" destId="{81A9FA52-D540-4D84-B97F-ECB7C8E06B57}" srcOrd="3" destOrd="0" presId="urn:microsoft.com/office/officeart/2005/8/layout/hProcess3"/>
    <dgm:cxn modelId="{23A9ED26-DBAE-462D-A394-B2A04A5398A6}" type="presParOf" srcId="{1CB9AB42-DE22-47E1-AA95-7CA10F9446BD}" destId="{66A90A8D-5181-402E-B840-8F87580D9BA4}" srcOrd="4" destOrd="0" presId="urn:microsoft.com/office/officeart/2005/8/layout/hProcess3"/>
    <dgm:cxn modelId="{D18F02DE-F833-44B9-B9A3-D80E1EC726FD}" type="presParOf" srcId="{AA991CE6-0558-4439-A342-928E9281996F}" destId="{9356B02E-D392-4FB1-9755-4635478D3CA1}" srcOrd="6" destOrd="0" presId="urn:microsoft.com/office/officeart/2005/8/layout/hProcess3"/>
    <dgm:cxn modelId="{3765097C-DBFB-4858-B7E0-B56443AE20A9}" type="presParOf" srcId="{AA991CE6-0558-4439-A342-928E9281996F}" destId="{6CEBBA82-E38D-4778-BFE2-797BF402D453}" srcOrd="7" destOrd="0" presId="urn:microsoft.com/office/officeart/2005/8/layout/hProcess3"/>
    <dgm:cxn modelId="{000C685B-DDC6-4B05-8E86-22E8B60392EF}" type="presParOf" srcId="{6CEBBA82-E38D-4778-BFE2-797BF402D453}" destId="{0A5A42BA-65B7-49C7-A7DD-40C9E484E940}" srcOrd="0" destOrd="0" presId="urn:microsoft.com/office/officeart/2005/8/layout/hProcess3"/>
    <dgm:cxn modelId="{00308998-EAED-4A69-9F29-36AA99623FF8}" type="presParOf" srcId="{6CEBBA82-E38D-4778-BFE2-797BF402D453}" destId="{E60F9708-3E4C-42AE-BD78-E8E1C9DE9639}" srcOrd="1" destOrd="0" presId="urn:microsoft.com/office/officeart/2005/8/layout/hProcess3"/>
    <dgm:cxn modelId="{E200C95A-92BB-4610-B013-331FCB069991}" type="presParOf" srcId="{6CEBBA82-E38D-4778-BFE2-797BF402D453}" destId="{EC35F15C-3FFF-4786-BE3B-234EAF3D623D}" srcOrd="2" destOrd="0" presId="urn:microsoft.com/office/officeart/2005/8/layout/hProcess3"/>
    <dgm:cxn modelId="{12427EAD-1726-4CA7-8BA9-9410CD317994}" type="presParOf" srcId="{6CEBBA82-E38D-4778-BFE2-797BF402D453}" destId="{417B0A2E-F52F-44DC-BA38-51C5A6E96931}" srcOrd="3" destOrd="0" presId="urn:microsoft.com/office/officeart/2005/8/layout/hProcess3"/>
    <dgm:cxn modelId="{9E9C9284-7DEF-4591-8E43-49F09BD6B7A5}" type="presParOf" srcId="{6CEBBA82-E38D-4778-BFE2-797BF402D453}" destId="{900A1AB0-5156-4D04-B25D-DA8FAD363E5C}" srcOrd="4" destOrd="0" presId="urn:microsoft.com/office/officeart/2005/8/layout/hProcess3"/>
    <dgm:cxn modelId="{DD6AB602-0518-46D8-8090-0690F79F4A0F}" type="presParOf" srcId="{AA991CE6-0558-4439-A342-928E9281996F}" destId="{7575F309-A080-40C8-8356-45F3502ACEFA}" srcOrd="8" destOrd="0" presId="urn:microsoft.com/office/officeart/2005/8/layout/hProcess3"/>
    <dgm:cxn modelId="{B85A87DB-C87F-4EDE-A660-1D02D502E9DA}" type="presParOf" srcId="{AA991CE6-0558-4439-A342-928E9281996F}" destId="{C98127C7-855C-47B5-BAE9-FC4296C78EE9}" srcOrd="9" destOrd="0" presId="urn:microsoft.com/office/officeart/2005/8/layout/hProcess3"/>
    <dgm:cxn modelId="{431D942C-A1A5-43E4-BFF7-C1BE085AB87C}" type="presParOf" srcId="{C98127C7-855C-47B5-BAE9-FC4296C78EE9}" destId="{FCBCB3F1-E9F6-4931-B783-092F28BC4555}" srcOrd="0" destOrd="0" presId="urn:microsoft.com/office/officeart/2005/8/layout/hProcess3"/>
    <dgm:cxn modelId="{7377736D-0984-437A-9D0F-B188BD049862}" type="presParOf" srcId="{C98127C7-855C-47B5-BAE9-FC4296C78EE9}" destId="{B51F8708-8144-404C-930D-66CB601572C8}" srcOrd="1" destOrd="0" presId="urn:microsoft.com/office/officeart/2005/8/layout/hProcess3"/>
    <dgm:cxn modelId="{4395CBA2-0DC8-45EC-9ADC-C90E2E70D740}" type="presParOf" srcId="{C98127C7-855C-47B5-BAE9-FC4296C78EE9}" destId="{6DFCDE12-CE2D-4244-A587-9BD6C175B81D}" srcOrd="2" destOrd="0" presId="urn:microsoft.com/office/officeart/2005/8/layout/hProcess3"/>
    <dgm:cxn modelId="{A5E75D84-013F-4975-9A44-182D945E1303}" type="presParOf" srcId="{C98127C7-855C-47B5-BAE9-FC4296C78EE9}" destId="{6BA521E8-9196-43D6-9416-99211BC6D73B}" srcOrd="3" destOrd="0" presId="urn:microsoft.com/office/officeart/2005/8/layout/hProcess3"/>
    <dgm:cxn modelId="{FD55FDAB-78B0-412E-8856-4DD4AD8BC8C8}" type="presParOf" srcId="{C98127C7-855C-47B5-BAE9-FC4296C78EE9}" destId="{D16749FE-974E-41B0-86C9-EDD410E4B358}" srcOrd="4" destOrd="0" presId="urn:microsoft.com/office/officeart/2005/8/layout/hProcess3"/>
    <dgm:cxn modelId="{EBAE3E58-F328-44CE-9CBA-4DA0FB098633}" type="presParOf" srcId="{AA991CE6-0558-4439-A342-928E9281996F}" destId="{6E850B51-2F60-4982-9C01-BB75F6FB9052}" srcOrd="10" destOrd="0" presId="urn:microsoft.com/office/officeart/2005/8/layout/hProcess3"/>
    <dgm:cxn modelId="{2CBF4E61-7368-4CB7-8B63-5A0957A17072}" type="presParOf" srcId="{AA991CE6-0558-4439-A342-928E9281996F}" destId="{0516ADD6-B37B-4E9B-810C-B83BF2957261}" srcOrd="11" destOrd="0" presId="urn:microsoft.com/office/officeart/2005/8/layout/hProcess3"/>
    <dgm:cxn modelId="{717B4427-B7D6-4BD8-A881-8A6F9D216EB9}" type="presParOf" srcId="{AA991CE6-0558-4439-A342-928E9281996F}" destId="{76C2A71A-D895-43A8-87E8-D6D5CABF938A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FEE51-EEE4-4F10-BBF7-6A345147436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5CAF012-7571-403B-AD24-4A72210475D3}">
      <dgm:prSet phldrT="[Text]"/>
      <dgm:spPr/>
      <dgm:t>
        <a:bodyPr/>
        <a:lstStyle/>
        <a:p>
          <a:r>
            <a:rPr lang="en-US" dirty="0"/>
            <a:t>1765</a:t>
          </a:r>
        </a:p>
      </dgm:t>
    </dgm:pt>
    <dgm:pt modelId="{47C2747B-E879-44D5-9250-9641DFAB18F2}" type="parTrans" cxnId="{1ED12083-3EF5-44BF-8AB9-C0CD030BD3C4}">
      <dgm:prSet/>
      <dgm:spPr/>
      <dgm:t>
        <a:bodyPr/>
        <a:lstStyle/>
        <a:p>
          <a:endParaRPr lang="en-US"/>
        </a:p>
      </dgm:t>
    </dgm:pt>
    <dgm:pt modelId="{A69C36FB-15B0-4B01-A12F-25F2D0650F96}" type="sibTrans" cxnId="{1ED12083-3EF5-44BF-8AB9-C0CD030BD3C4}">
      <dgm:prSet/>
      <dgm:spPr/>
      <dgm:t>
        <a:bodyPr/>
        <a:lstStyle/>
        <a:p>
          <a:endParaRPr lang="en-US"/>
        </a:p>
      </dgm:t>
    </dgm:pt>
    <dgm:pt modelId="{572426F3-E3B1-4EAC-9F63-3DC8C8AC7D0C}">
      <dgm:prSet phldrT="[Text]"/>
      <dgm:spPr/>
      <dgm:t>
        <a:bodyPr/>
        <a:lstStyle/>
        <a:p>
          <a:r>
            <a:rPr lang="en-US" dirty="0"/>
            <a:t>1770</a:t>
          </a:r>
        </a:p>
      </dgm:t>
    </dgm:pt>
    <dgm:pt modelId="{C145A6E0-7503-45CF-9EA0-6CADB70550FB}" type="parTrans" cxnId="{5B8E630D-05C7-4D0D-9BB2-F9A641CAAE12}">
      <dgm:prSet/>
      <dgm:spPr/>
      <dgm:t>
        <a:bodyPr/>
        <a:lstStyle/>
        <a:p>
          <a:endParaRPr lang="en-US"/>
        </a:p>
      </dgm:t>
    </dgm:pt>
    <dgm:pt modelId="{931EEF46-0953-4EBA-A762-EDF7DE3050A4}" type="sibTrans" cxnId="{5B8E630D-05C7-4D0D-9BB2-F9A641CAAE12}">
      <dgm:prSet/>
      <dgm:spPr/>
      <dgm:t>
        <a:bodyPr/>
        <a:lstStyle/>
        <a:p>
          <a:endParaRPr lang="en-US"/>
        </a:p>
      </dgm:t>
    </dgm:pt>
    <dgm:pt modelId="{3CCB394C-251D-4D58-8654-88FA6AD7E67B}">
      <dgm:prSet phldrT="[Text]"/>
      <dgm:spPr/>
      <dgm:t>
        <a:bodyPr/>
        <a:lstStyle/>
        <a:p>
          <a:r>
            <a:rPr lang="en-US" dirty="0"/>
            <a:t>1775</a:t>
          </a:r>
        </a:p>
      </dgm:t>
    </dgm:pt>
    <dgm:pt modelId="{C71B178C-5F7B-47CF-8FCB-6D5C3DF29682}" type="parTrans" cxnId="{047FB5BF-26B7-47B4-8915-1A8932A3827D}">
      <dgm:prSet/>
      <dgm:spPr/>
      <dgm:t>
        <a:bodyPr/>
        <a:lstStyle/>
        <a:p>
          <a:endParaRPr lang="en-US"/>
        </a:p>
      </dgm:t>
    </dgm:pt>
    <dgm:pt modelId="{6C3B85C2-99A0-4353-8D5A-FD8ED8D0811F}" type="sibTrans" cxnId="{047FB5BF-26B7-47B4-8915-1A8932A3827D}">
      <dgm:prSet/>
      <dgm:spPr/>
      <dgm:t>
        <a:bodyPr/>
        <a:lstStyle/>
        <a:p>
          <a:endParaRPr lang="en-US"/>
        </a:p>
      </dgm:t>
    </dgm:pt>
    <dgm:pt modelId="{643DB035-CC08-429B-A591-D393B974D9A4}">
      <dgm:prSet phldrT="[Text]"/>
      <dgm:spPr/>
      <dgm:t>
        <a:bodyPr/>
        <a:lstStyle/>
        <a:p>
          <a:r>
            <a:rPr lang="en-US" dirty="0"/>
            <a:t>1780</a:t>
          </a:r>
        </a:p>
      </dgm:t>
    </dgm:pt>
    <dgm:pt modelId="{91F23FA9-CDAA-4C25-AE61-265B47C28536}" type="parTrans" cxnId="{48D02A07-F7D0-46DF-9957-1D771123E502}">
      <dgm:prSet/>
      <dgm:spPr/>
      <dgm:t>
        <a:bodyPr/>
        <a:lstStyle/>
        <a:p>
          <a:endParaRPr lang="en-US"/>
        </a:p>
      </dgm:t>
    </dgm:pt>
    <dgm:pt modelId="{01C84C18-2312-455C-A4C7-ED9EE8A908FC}" type="sibTrans" cxnId="{48D02A07-F7D0-46DF-9957-1D771123E502}">
      <dgm:prSet/>
      <dgm:spPr/>
      <dgm:t>
        <a:bodyPr/>
        <a:lstStyle/>
        <a:p>
          <a:endParaRPr lang="en-US"/>
        </a:p>
      </dgm:t>
    </dgm:pt>
    <dgm:pt modelId="{694C32E1-55A8-4A9D-A8E7-75C911BFABC3}">
      <dgm:prSet phldrT="[Text]"/>
      <dgm:spPr/>
      <dgm:t>
        <a:bodyPr/>
        <a:lstStyle/>
        <a:p>
          <a:r>
            <a:rPr lang="en-US" dirty="0"/>
            <a:t>1785</a:t>
          </a:r>
        </a:p>
      </dgm:t>
    </dgm:pt>
    <dgm:pt modelId="{C49455D2-2451-40E2-B958-1A7091442095}" type="parTrans" cxnId="{342D5E22-B7A0-4DC1-BDB3-49CB5462EB78}">
      <dgm:prSet/>
      <dgm:spPr/>
      <dgm:t>
        <a:bodyPr/>
        <a:lstStyle/>
        <a:p>
          <a:endParaRPr lang="en-US"/>
        </a:p>
      </dgm:t>
    </dgm:pt>
    <dgm:pt modelId="{753D0579-FDBB-4DB2-ADE9-9D16AE8F8B4F}" type="sibTrans" cxnId="{342D5E22-B7A0-4DC1-BDB3-49CB5462EB78}">
      <dgm:prSet/>
      <dgm:spPr/>
      <dgm:t>
        <a:bodyPr/>
        <a:lstStyle/>
        <a:p>
          <a:endParaRPr lang="en-US"/>
        </a:p>
      </dgm:t>
    </dgm:pt>
    <dgm:pt modelId="{779B353B-C6D7-4F08-8E3D-D658113C48D3}">
      <dgm:prSet phldrT="[Text]"/>
      <dgm:spPr/>
      <dgm:t>
        <a:bodyPr/>
        <a:lstStyle/>
        <a:p>
          <a:r>
            <a:rPr lang="en-US" dirty="0"/>
            <a:t>Stamp Act</a:t>
          </a:r>
        </a:p>
      </dgm:t>
    </dgm:pt>
    <dgm:pt modelId="{409E1281-4AC8-40EF-80D3-F254DCE61955}" type="parTrans" cxnId="{625743B4-4A7E-47ED-8FEB-3F219815C112}">
      <dgm:prSet/>
      <dgm:spPr/>
      <dgm:t>
        <a:bodyPr/>
        <a:lstStyle/>
        <a:p>
          <a:endParaRPr lang="en-US"/>
        </a:p>
      </dgm:t>
    </dgm:pt>
    <dgm:pt modelId="{FDBAE917-78AE-4150-B71F-6A7E7CBEB3A1}" type="sibTrans" cxnId="{625743B4-4A7E-47ED-8FEB-3F219815C112}">
      <dgm:prSet/>
      <dgm:spPr/>
      <dgm:t>
        <a:bodyPr/>
        <a:lstStyle/>
        <a:p>
          <a:endParaRPr lang="en-US"/>
        </a:p>
      </dgm:t>
    </dgm:pt>
    <dgm:pt modelId="{FB19921F-1C87-4F2F-B7BE-77F58EFA943B}">
      <dgm:prSet phldrT="[Text]"/>
      <dgm:spPr/>
      <dgm:t>
        <a:bodyPr/>
        <a:lstStyle/>
        <a:p>
          <a:r>
            <a:rPr lang="en-US" dirty="0"/>
            <a:t>Boston Massacre</a:t>
          </a:r>
        </a:p>
      </dgm:t>
    </dgm:pt>
    <dgm:pt modelId="{9C83A5D3-00F1-4AB0-AE24-8DDB847FFBC3}" type="parTrans" cxnId="{69BFF3E2-A79F-4A3B-8755-E50CD52A4F4C}">
      <dgm:prSet/>
      <dgm:spPr/>
      <dgm:t>
        <a:bodyPr/>
        <a:lstStyle/>
        <a:p>
          <a:endParaRPr lang="en-US"/>
        </a:p>
      </dgm:t>
    </dgm:pt>
    <dgm:pt modelId="{FE6450F5-E13E-431B-9E88-7FD2283EA810}" type="sibTrans" cxnId="{69BFF3E2-A79F-4A3B-8755-E50CD52A4F4C}">
      <dgm:prSet/>
      <dgm:spPr/>
      <dgm:t>
        <a:bodyPr/>
        <a:lstStyle/>
        <a:p>
          <a:endParaRPr lang="en-US"/>
        </a:p>
      </dgm:t>
    </dgm:pt>
    <dgm:pt modelId="{38577A2A-9F98-4AEE-B4EF-50AC3746CEC0}">
      <dgm:prSet phldrT="[Text]"/>
      <dgm:spPr/>
      <dgm:t>
        <a:bodyPr/>
        <a:lstStyle/>
        <a:p>
          <a:r>
            <a:rPr lang="en-US" dirty="0"/>
            <a:t>1776 Declaration of Independence</a:t>
          </a:r>
        </a:p>
      </dgm:t>
    </dgm:pt>
    <dgm:pt modelId="{DE6B6A02-DB43-4DD8-8D7C-08DAA4F78B1A}" type="parTrans" cxnId="{DEB144EC-F57D-4B72-B7B5-3C4F00FF2552}">
      <dgm:prSet/>
      <dgm:spPr/>
      <dgm:t>
        <a:bodyPr/>
        <a:lstStyle/>
        <a:p>
          <a:endParaRPr lang="en-US"/>
        </a:p>
      </dgm:t>
    </dgm:pt>
    <dgm:pt modelId="{6A3F913E-F3E6-4639-9C0E-C9F47B3083A6}" type="sibTrans" cxnId="{DEB144EC-F57D-4B72-B7B5-3C4F00FF2552}">
      <dgm:prSet/>
      <dgm:spPr/>
      <dgm:t>
        <a:bodyPr/>
        <a:lstStyle/>
        <a:p>
          <a:endParaRPr lang="en-US"/>
        </a:p>
      </dgm:t>
    </dgm:pt>
    <dgm:pt modelId="{E819024E-4D5E-4C44-8A63-74C55FDF5D2D}">
      <dgm:prSet phldrT="[Text]"/>
      <dgm:spPr/>
      <dgm:t>
        <a:bodyPr/>
        <a:lstStyle/>
        <a:p>
          <a:r>
            <a:rPr lang="en-US" dirty="0"/>
            <a:t>1781 Surrender at Yorktown</a:t>
          </a:r>
        </a:p>
      </dgm:t>
    </dgm:pt>
    <dgm:pt modelId="{29880643-6335-4E2F-AD7E-85C3BC60800D}" type="parTrans" cxnId="{88C256A1-0685-4DCF-AC4F-03CD4E27BD7D}">
      <dgm:prSet/>
      <dgm:spPr/>
      <dgm:t>
        <a:bodyPr/>
        <a:lstStyle/>
        <a:p>
          <a:endParaRPr lang="en-US"/>
        </a:p>
      </dgm:t>
    </dgm:pt>
    <dgm:pt modelId="{2E5D5FFC-A204-4D96-A0EA-78480532B17C}" type="sibTrans" cxnId="{88C256A1-0685-4DCF-AC4F-03CD4E27BD7D}">
      <dgm:prSet/>
      <dgm:spPr/>
      <dgm:t>
        <a:bodyPr/>
        <a:lstStyle/>
        <a:p>
          <a:endParaRPr lang="en-US"/>
        </a:p>
      </dgm:t>
    </dgm:pt>
    <dgm:pt modelId="{89A6BF56-C86C-4D31-8794-151325C30535}">
      <dgm:prSet phldrT="[Text]"/>
      <dgm:spPr/>
      <dgm:t>
        <a:bodyPr/>
        <a:lstStyle/>
        <a:p>
          <a:r>
            <a:rPr lang="en-US" dirty="0"/>
            <a:t>1787 US Constitution written</a:t>
          </a:r>
        </a:p>
      </dgm:t>
    </dgm:pt>
    <dgm:pt modelId="{9DACD956-6688-4E3B-840A-BD3BA304A050}" type="parTrans" cxnId="{0BFE4901-DDF9-4AEE-B9F8-B78C52A0D6CD}">
      <dgm:prSet/>
      <dgm:spPr/>
      <dgm:t>
        <a:bodyPr/>
        <a:lstStyle/>
        <a:p>
          <a:endParaRPr lang="en-US"/>
        </a:p>
      </dgm:t>
    </dgm:pt>
    <dgm:pt modelId="{6DB8FAA2-1ED3-4690-87A6-1C2CB59C4EFC}" type="sibTrans" cxnId="{0BFE4901-DDF9-4AEE-B9F8-B78C52A0D6CD}">
      <dgm:prSet/>
      <dgm:spPr/>
      <dgm:t>
        <a:bodyPr/>
        <a:lstStyle/>
        <a:p>
          <a:endParaRPr lang="en-US"/>
        </a:p>
      </dgm:t>
    </dgm:pt>
    <dgm:pt modelId="{7C0F9082-1F07-4882-AB98-E26AEF04CF19}">
      <dgm:prSet phldrT="[Text]"/>
      <dgm:spPr/>
      <dgm:t>
        <a:bodyPr/>
        <a:lstStyle/>
        <a:p>
          <a:r>
            <a:rPr lang="en-US" dirty="0"/>
            <a:t>Battles of Lexington and Concord</a:t>
          </a:r>
        </a:p>
      </dgm:t>
    </dgm:pt>
    <dgm:pt modelId="{3C9D8E0F-B2D4-476D-A8BF-6023EF3B3751}" type="parTrans" cxnId="{71A7FD92-24A5-4A4F-93E2-0341E93460DB}">
      <dgm:prSet/>
      <dgm:spPr/>
      <dgm:t>
        <a:bodyPr/>
        <a:lstStyle/>
        <a:p>
          <a:endParaRPr lang="en-US"/>
        </a:p>
      </dgm:t>
    </dgm:pt>
    <dgm:pt modelId="{61650A10-DB84-417F-B891-F30FC4A7880F}" type="sibTrans" cxnId="{71A7FD92-24A5-4A4F-93E2-0341E93460DB}">
      <dgm:prSet/>
      <dgm:spPr/>
      <dgm:t>
        <a:bodyPr/>
        <a:lstStyle/>
        <a:p>
          <a:endParaRPr lang="en-US"/>
        </a:p>
      </dgm:t>
    </dgm:pt>
    <dgm:pt modelId="{C4DE5815-E679-42CC-B994-B5E94F699DE5}" type="pres">
      <dgm:prSet presAssocID="{73FFEE51-EEE4-4F10-BBF7-6A345147436A}" presName="Name0" presStyleCnt="0">
        <dgm:presLayoutVars>
          <dgm:dir/>
          <dgm:animLvl val="lvl"/>
          <dgm:resizeHandles val="exact"/>
        </dgm:presLayoutVars>
      </dgm:prSet>
      <dgm:spPr/>
    </dgm:pt>
    <dgm:pt modelId="{951F3C75-521E-4999-9A07-1792AF7EAA34}" type="pres">
      <dgm:prSet presAssocID="{73FFEE51-EEE4-4F10-BBF7-6A345147436A}" presName="dummy" presStyleCnt="0"/>
      <dgm:spPr/>
    </dgm:pt>
    <dgm:pt modelId="{AA991CE6-0558-4439-A342-928E9281996F}" type="pres">
      <dgm:prSet presAssocID="{73FFEE51-EEE4-4F10-BBF7-6A345147436A}" presName="linH" presStyleCnt="0"/>
      <dgm:spPr/>
    </dgm:pt>
    <dgm:pt modelId="{D7CA638A-758E-4F25-AA25-377056CBAE7D}" type="pres">
      <dgm:prSet presAssocID="{73FFEE51-EEE4-4F10-BBF7-6A345147436A}" presName="padding1" presStyleCnt="0"/>
      <dgm:spPr/>
    </dgm:pt>
    <dgm:pt modelId="{C49A83F5-37D4-425C-9CD4-788030E27F8C}" type="pres">
      <dgm:prSet presAssocID="{85CAF012-7571-403B-AD24-4A72210475D3}" presName="linV" presStyleCnt="0"/>
      <dgm:spPr/>
    </dgm:pt>
    <dgm:pt modelId="{B229A199-81BC-4416-A176-4D100B3A8A98}" type="pres">
      <dgm:prSet presAssocID="{85CAF012-7571-403B-AD24-4A72210475D3}" presName="spVertical1" presStyleCnt="0"/>
      <dgm:spPr/>
    </dgm:pt>
    <dgm:pt modelId="{98F60A96-190E-4F4C-8F88-C578A7AA5C08}" type="pres">
      <dgm:prSet presAssocID="{85CAF012-7571-403B-AD24-4A72210475D3}" presName="parTx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CEA81063-D016-48FB-AC54-5970FC341FFA}" type="pres">
      <dgm:prSet presAssocID="{85CAF012-7571-403B-AD24-4A72210475D3}" presName="spVertical2" presStyleCnt="0"/>
      <dgm:spPr/>
    </dgm:pt>
    <dgm:pt modelId="{660D9681-5F78-468C-96A6-B7FDDCFEC9C2}" type="pres">
      <dgm:prSet presAssocID="{85CAF012-7571-403B-AD24-4A72210475D3}" presName="spVertical3" presStyleCnt="0"/>
      <dgm:spPr/>
    </dgm:pt>
    <dgm:pt modelId="{E60CC595-CFA0-4679-9F83-9DDBD0C8F6AC}" type="pres">
      <dgm:prSet presAssocID="{85CAF012-7571-403B-AD24-4A72210475D3}" presName="desTx" presStyleLbl="revTx" presStyleIdx="1" presStyleCnt="10">
        <dgm:presLayoutVars>
          <dgm:bulletEnabled val="1"/>
        </dgm:presLayoutVars>
      </dgm:prSet>
      <dgm:spPr/>
    </dgm:pt>
    <dgm:pt modelId="{172D457C-C0E2-4FCF-A288-B396549E8853}" type="pres">
      <dgm:prSet presAssocID="{A69C36FB-15B0-4B01-A12F-25F2D0650F96}" presName="space" presStyleCnt="0"/>
      <dgm:spPr/>
    </dgm:pt>
    <dgm:pt modelId="{94400AD4-F741-4A0B-9F0F-BF14E19F3F7D}" type="pres">
      <dgm:prSet presAssocID="{572426F3-E3B1-4EAC-9F63-3DC8C8AC7D0C}" presName="linV" presStyleCnt="0"/>
      <dgm:spPr/>
    </dgm:pt>
    <dgm:pt modelId="{B427BF77-FB31-4A72-A2B1-F89086C60B90}" type="pres">
      <dgm:prSet presAssocID="{572426F3-E3B1-4EAC-9F63-3DC8C8AC7D0C}" presName="spVertical1" presStyleCnt="0"/>
      <dgm:spPr/>
    </dgm:pt>
    <dgm:pt modelId="{18A0212B-43BC-4D66-B33D-D04E1FE31738}" type="pres">
      <dgm:prSet presAssocID="{572426F3-E3B1-4EAC-9F63-3DC8C8AC7D0C}" presName="parTx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4B045071-2D97-4773-B7D8-1B339F763EE8}" type="pres">
      <dgm:prSet presAssocID="{572426F3-E3B1-4EAC-9F63-3DC8C8AC7D0C}" presName="spVertical2" presStyleCnt="0"/>
      <dgm:spPr/>
    </dgm:pt>
    <dgm:pt modelId="{62585F1E-E779-4D0F-9B6C-B595A2CF0A56}" type="pres">
      <dgm:prSet presAssocID="{572426F3-E3B1-4EAC-9F63-3DC8C8AC7D0C}" presName="spVertical3" presStyleCnt="0"/>
      <dgm:spPr/>
    </dgm:pt>
    <dgm:pt modelId="{F0FB727F-A673-42F1-92AB-777FFA9AEFAD}" type="pres">
      <dgm:prSet presAssocID="{572426F3-E3B1-4EAC-9F63-3DC8C8AC7D0C}" presName="desTx" presStyleLbl="revTx" presStyleIdx="3" presStyleCnt="10">
        <dgm:presLayoutVars>
          <dgm:bulletEnabled val="1"/>
        </dgm:presLayoutVars>
      </dgm:prSet>
      <dgm:spPr/>
    </dgm:pt>
    <dgm:pt modelId="{E29CC0A7-8D4A-48E9-A5E9-AA2E84EC1770}" type="pres">
      <dgm:prSet presAssocID="{931EEF46-0953-4EBA-A762-EDF7DE3050A4}" presName="space" presStyleCnt="0"/>
      <dgm:spPr/>
    </dgm:pt>
    <dgm:pt modelId="{1CB9AB42-DE22-47E1-AA95-7CA10F9446BD}" type="pres">
      <dgm:prSet presAssocID="{3CCB394C-251D-4D58-8654-88FA6AD7E67B}" presName="linV" presStyleCnt="0"/>
      <dgm:spPr/>
    </dgm:pt>
    <dgm:pt modelId="{DFA3E228-462F-41F7-9A52-FCF47A7B6F70}" type="pres">
      <dgm:prSet presAssocID="{3CCB394C-251D-4D58-8654-88FA6AD7E67B}" presName="spVertical1" presStyleCnt="0"/>
      <dgm:spPr/>
    </dgm:pt>
    <dgm:pt modelId="{E5755B25-3443-438F-AF92-787172402833}" type="pres">
      <dgm:prSet presAssocID="{3CCB394C-251D-4D58-8654-88FA6AD7E67B}" presName="parTx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6861F4FA-70A6-4600-B55F-DC04A781F2FA}" type="pres">
      <dgm:prSet presAssocID="{3CCB394C-251D-4D58-8654-88FA6AD7E67B}" presName="spVertical2" presStyleCnt="0"/>
      <dgm:spPr/>
    </dgm:pt>
    <dgm:pt modelId="{81A9FA52-D540-4D84-B97F-ECB7C8E06B57}" type="pres">
      <dgm:prSet presAssocID="{3CCB394C-251D-4D58-8654-88FA6AD7E67B}" presName="spVertical3" presStyleCnt="0"/>
      <dgm:spPr/>
    </dgm:pt>
    <dgm:pt modelId="{66A90A8D-5181-402E-B840-8F87580D9BA4}" type="pres">
      <dgm:prSet presAssocID="{3CCB394C-251D-4D58-8654-88FA6AD7E67B}" presName="desTx" presStyleLbl="revTx" presStyleIdx="5" presStyleCnt="10">
        <dgm:presLayoutVars>
          <dgm:bulletEnabled val="1"/>
        </dgm:presLayoutVars>
      </dgm:prSet>
      <dgm:spPr/>
    </dgm:pt>
    <dgm:pt modelId="{9356B02E-D392-4FB1-9755-4635478D3CA1}" type="pres">
      <dgm:prSet presAssocID="{6C3B85C2-99A0-4353-8D5A-FD8ED8D0811F}" presName="space" presStyleCnt="0"/>
      <dgm:spPr/>
    </dgm:pt>
    <dgm:pt modelId="{6CEBBA82-E38D-4778-BFE2-797BF402D453}" type="pres">
      <dgm:prSet presAssocID="{643DB035-CC08-429B-A591-D393B974D9A4}" presName="linV" presStyleCnt="0"/>
      <dgm:spPr/>
    </dgm:pt>
    <dgm:pt modelId="{0A5A42BA-65B7-49C7-A7DD-40C9E484E940}" type="pres">
      <dgm:prSet presAssocID="{643DB035-CC08-429B-A591-D393B974D9A4}" presName="spVertical1" presStyleCnt="0"/>
      <dgm:spPr/>
    </dgm:pt>
    <dgm:pt modelId="{E60F9708-3E4C-42AE-BD78-E8E1C9DE9639}" type="pres">
      <dgm:prSet presAssocID="{643DB035-CC08-429B-A591-D393B974D9A4}" presName="parTx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EC35F15C-3FFF-4786-BE3B-234EAF3D623D}" type="pres">
      <dgm:prSet presAssocID="{643DB035-CC08-429B-A591-D393B974D9A4}" presName="spVertical2" presStyleCnt="0"/>
      <dgm:spPr/>
    </dgm:pt>
    <dgm:pt modelId="{417B0A2E-F52F-44DC-BA38-51C5A6E96931}" type="pres">
      <dgm:prSet presAssocID="{643DB035-CC08-429B-A591-D393B974D9A4}" presName="spVertical3" presStyleCnt="0"/>
      <dgm:spPr/>
    </dgm:pt>
    <dgm:pt modelId="{900A1AB0-5156-4D04-B25D-DA8FAD363E5C}" type="pres">
      <dgm:prSet presAssocID="{643DB035-CC08-429B-A591-D393B974D9A4}" presName="desTx" presStyleLbl="revTx" presStyleIdx="7" presStyleCnt="10">
        <dgm:presLayoutVars>
          <dgm:bulletEnabled val="1"/>
        </dgm:presLayoutVars>
      </dgm:prSet>
      <dgm:spPr/>
    </dgm:pt>
    <dgm:pt modelId="{7575F309-A080-40C8-8356-45F3502ACEFA}" type="pres">
      <dgm:prSet presAssocID="{01C84C18-2312-455C-A4C7-ED9EE8A908FC}" presName="space" presStyleCnt="0"/>
      <dgm:spPr/>
    </dgm:pt>
    <dgm:pt modelId="{C98127C7-855C-47B5-BAE9-FC4296C78EE9}" type="pres">
      <dgm:prSet presAssocID="{694C32E1-55A8-4A9D-A8E7-75C911BFABC3}" presName="linV" presStyleCnt="0"/>
      <dgm:spPr/>
    </dgm:pt>
    <dgm:pt modelId="{FCBCB3F1-E9F6-4931-B783-092F28BC4555}" type="pres">
      <dgm:prSet presAssocID="{694C32E1-55A8-4A9D-A8E7-75C911BFABC3}" presName="spVertical1" presStyleCnt="0"/>
      <dgm:spPr/>
    </dgm:pt>
    <dgm:pt modelId="{B51F8708-8144-404C-930D-66CB601572C8}" type="pres">
      <dgm:prSet presAssocID="{694C32E1-55A8-4A9D-A8E7-75C911BFABC3}" presName="parTx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6DFCDE12-CE2D-4244-A587-9BD6C175B81D}" type="pres">
      <dgm:prSet presAssocID="{694C32E1-55A8-4A9D-A8E7-75C911BFABC3}" presName="spVertical2" presStyleCnt="0"/>
      <dgm:spPr/>
    </dgm:pt>
    <dgm:pt modelId="{6BA521E8-9196-43D6-9416-99211BC6D73B}" type="pres">
      <dgm:prSet presAssocID="{694C32E1-55A8-4A9D-A8E7-75C911BFABC3}" presName="spVertical3" presStyleCnt="0"/>
      <dgm:spPr/>
    </dgm:pt>
    <dgm:pt modelId="{D16749FE-974E-41B0-86C9-EDD410E4B358}" type="pres">
      <dgm:prSet presAssocID="{694C32E1-55A8-4A9D-A8E7-75C911BFABC3}" presName="desTx" presStyleLbl="revTx" presStyleIdx="9" presStyleCnt="10" custLinFactNeighborX="22246" custLinFactNeighborY="-6013">
        <dgm:presLayoutVars>
          <dgm:bulletEnabled val="1"/>
        </dgm:presLayoutVars>
      </dgm:prSet>
      <dgm:spPr/>
    </dgm:pt>
    <dgm:pt modelId="{6E850B51-2F60-4982-9C01-BB75F6FB9052}" type="pres">
      <dgm:prSet presAssocID="{73FFEE51-EEE4-4F10-BBF7-6A345147436A}" presName="padding2" presStyleCnt="0"/>
      <dgm:spPr/>
    </dgm:pt>
    <dgm:pt modelId="{0516ADD6-B37B-4E9B-810C-B83BF2957261}" type="pres">
      <dgm:prSet presAssocID="{73FFEE51-EEE4-4F10-BBF7-6A345147436A}" presName="negArrow" presStyleCnt="0"/>
      <dgm:spPr/>
    </dgm:pt>
    <dgm:pt modelId="{76C2A71A-D895-43A8-87E8-D6D5CABF938A}" type="pres">
      <dgm:prSet presAssocID="{73FFEE51-EEE4-4F10-BBF7-6A345147436A}" presName="backgroundArrow" presStyleLbl="node1" presStyleIdx="0" presStyleCnt="1"/>
      <dgm:spPr/>
    </dgm:pt>
  </dgm:ptLst>
  <dgm:cxnLst>
    <dgm:cxn modelId="{0BFE4901-DDF9-4AEE-B9F8-B78C52A0D6CD}" srcId="{694C32E1-55A8-4A9D-A8E7-75C911BFABC3}" destId="{89A6BF56-C86C-4D31-8794-151325C30535}" srcOrd="0" destOrd="0" parTransId="{9DACD956-6688-4E3B-840A-BD3BA304A050}" sibTransId="{6DB8FAA2-1ED3-4690-87A6-1C2CB59C4EFC}"/>
    <dgm:cxn modelId="{EBF31104-5D23-409A-B6F6-39EB72D758DE}" type="presOf" srcId="{779B353B-C6D7-4F08-8E3D-D658113C48D3}" destId="{E60CC595-CFA0-4679-9F83-9DDBD0C8F6AC}" srcOrd="0" destOrd="0" presId="urn:microsoft.com/office/officeart/2005/8/layout/hProcess3"/>
    <dgm:cxn modelId="{48D02A07-F7D0-46DF-9957-1D771123E502}" srcId="{73FFEE51-EEE4-4F10-BBF7-6A345147436A}" destId="{643DB035-CC08-429B-A591-D393B974D9A4}" srcOrd="3" destOrd="0" parTransId="{91F23FA9-CDAA-4C25-AE61-265B47C28536}" sibTransId="{01C84C18-2312-455C-A4C7-ED9EE8A908FC}"/>
    <dgm:cxn modelId="{5B8E630D-05C7-4D0D-9BB2-F9A641CAAE12}" srcId="{73FFEE51-EEE4-4F10-BBF7-6A345147436A}" destId="{572426F3-E3B1-4EAC-9F63-3DC8C8AC7D0C}" srcOrd="1" destOrd="0" parTransId="{C145A6E0-7503-45CF-9EA0-6CADB70550FB}" sibTransId="{931EEF46-0953-4EBA-A762-EDF7DE3050A4}"/>
    <dgm:cxn modelId="{342D5E22-B7A0-4DC1-BDB3-49CB5462EB78}" srcId="{73FFEE51-EEE4-4F10-BBF7-6A345147436A}" destId="{694C32E1-55A8-4A9D-A8E7-75C911BFABC3}" srcOrd="4" destOrd="0" parTransId="{C49455D2-2451-40E2-B958-1A7091442095}" sibTransId="{753D0579-FDBB-4DB2-ADE9-9D16AE8F8B4F}"/>
    <dgm:cxn modelId="{4FC0A537-B4F8-4BCF-A49D-C3935B643DDB}" type="presOf" srcId="{73FFEE51-EEE4-4F10-BBF7-6A345147436A}" destId="{C4DE5815-E679-42CC-B994-B5E94F699DE5}" srcOrd="0" destOrd="0" presId="urn:microsoft.com/office/officeart/2005/8/layout/hProcess3"/>
    <dgm:cxn modelId="{6390274D-E4CB-40A0-9454-B0871DE9E156}" type="presOf" srcId="{FB19921F-1C87-4F2F-B7BE-77F58EFA943B}" destId="{F0FB727F-A673-42F1-92AB-777FFA9AEFAD}" srcOrd="0" destOrd="0" presId="urn:microsoft.com/office/officeart/2005/8/layout/hProcess3"/>
    <dgm:cxn modelId="{BEFF9B5D-0A3C-4B0F-A946-4D98B9F42C79}" type="presOf" srcId="{89A6BF56-C86C-4D31-8794-151325C30535}" destId="{D16749FE-974E-41B0-86C9-EDD410E4B358}" srcOrd="0" destOrd="0" presId="urn:microsoft.com/office/officeart/2005/8/layout/hProcess3"/>
    <dgm:cxn modelId="{6C00CC66-9991-450E-B970-6D8533A7B079}" type="presOf" srcId="{7C0F9082-1F07-4882-AB98-E26AEF04CF19}" destId="{66A90A8D-5181-402E-B840-8F87580D9BA4}" srcOrd="0" destOrd="0" presId="urn:microsoft.com/office/officeart/2005/8/layout/hProcess3"/>
    <dgm:cxn modelId="{1ED12083-3EF5-44BF-8AB9-C0CD030BD3C4}" srcId="{73FFEE51-EEE4-4F10-BBF7-6A345147436A}" destId="{85CAF012-7571-403B-AD24-4A72210475D3}" srcOrd="0" destOrd="0" parTransId="{47C2747B-E879-44D5-9250-9641DFAB18F2}" sibTransId="{A69C36FB-15B0-4B01-A12F-25F2D0650F96}"/>
    <dgm:cxn modelId="{71A7FD92-24A5-4A4F-93E2-0341E93460DB}" srcId="{3CCB394C-251D-4D58-8654-88FA6AD7E67B}" destId="{7C0F9082-1F07-4882-AB98-E26AEF04CF19}" srcOrd="0" destOrd="0" parTransId="{3C9D8E0F-B2D4-476D-A8BF-6023EF3B3751}" sibTransId="{61650A10-DB84-417F-B891-F30FC4A7880F}"/>
    <dgm:cxn modelId="{88C256A1-0685-4DCF-AC4F-03CD4E27BD7D}" srcId="{643DB035-CC08-429B-A591-D393B974D9A4}" destId="{E819024E-4D5E-4C44-8A63-74C55FDF5D2D}" srcOrd="0" destOrd="0" parTransId="{29880643-6335-4E2F-AD7E-85C3BC60800D}" sibTransId="{2E5D5FFC-A204-4D96-A0EA-78480532B17C}"/>
    <dgm:cxn modelId="{A04BF4AE-1545-4DE9-BF46-8449CC79A84E}" type="presOf" srcId="{38577A2A-9F98-4AEE-B4EF-50AC3746CEC0}" destId="{66A90A8D-5181-402E-B840-8F87580D9BA4}" srcOrd="0" destOrd="1" presId="urn:microsoft.com/office/officeart/2005/8/layout/hProcess3"/>
    <dgm:cxn modelId="{625743B4-4A7E-47ED-8FEB-3F219815C112}" srcId="{85CAF012-7571-403B-AD24-4A72210475D3}" destId="{779B353B-C6D7-4F08-8E3D-D658113C48D3}" srcOrd="0" destOrd="0" parTransId="{409E1281-4AC8-40EF-80D3-F254DCE61955}" sibTransId="{FDBAE917-78AE-4150-B71F-6A7E7CBEB3A1}"/>
    <dgm:cxn modelId="{9537A1B7-F517-45D5-9467-52CE01CA2B83}" type="presOf" srcId="{643DB035-CC08-429B-A591-D393B974D9A4}" destId="{E60F9708-3E4C-42AE-BD78-E8E1C9DE9639}" srcOrd="0" destOrd="0" presId="urn:microsoft.com/office/officeart/2005/8/layout/hProcess3"/>
    <dgm:cxn modelId="{D02794BC-5A48-4530-BFEC-3EDF3BBB167C}" type="presOf" srcId="{E819024E-4D5E-4C44-8A63-74C55FDF5D2D}" destId="{900A1AB0-5156-4D04-B25D-DA8FAD363E5C}" srcOrd="0" destOrd="0" presId="urn:microsoft.com/office/officeart/2005/8/layout/hProcess3"/>
    <dgm:cxn modelId="{047FB5BF-26B7-47B4-8915-1A8932A3827D}" srcId="{73FFEE51-EEE4-4F10-BBF7-6A345147436A}" destId="{3CCB394C-251D-4D58-8654-88FA6AD7E67B}" srcOrd="2" destOrd="0" parTransId="{C71B178C-5F7B-47CF-8FCB-6D5C3DF29682}" sibTransId="{6C3B85C2-99A0-4353-8D5A-FD8ED8D0811F}"/>
    <dgm:cxn modelId="{117187C9-B817-45B6-A71A-E4C59747C28D}" type="presOf" srcId="{572426F3-E3B1-4EAC-9F63-3DC8C8AC7D0C}" destId="{18A0212B-43BC-4D66-B33D-D04E1FE31738}" srcOrd="0" destOrd="0" presId="urn:microsoft.com/office/officeart/2005/8/layout/hProcess3"/>
    <dgm:cxn modelId="{CE135FD2-C2D3-4E0F-8A67-00F054D6AE75}" type="presOf" srcId="{85CAF012-7571-403B-AD24-4A72210475D3}" destId="{98F60A96-190E-4F4C-8F88-C578A7AA5C08}" srcOrd="0" destOrd="0" presId="urn:microsoft.com/office/officeart/2005/8/layout/hProcess3"/>
    <dgm:cxn modelId="{AF166ED2-CCBB-4783-B30E-9FCF726D0C87}" type="presOf" srcId="{694C32E1-55A8-4A9D-A8E7-75C911BFABC3}" destId="{B51F8708-8144-404C-930D-66CB601572C8}" srcOrd="0" destOrd="0" presId="urn:microsoft.com/office/officeart/2005/8/layout/hProcess3"/>
    <dgm:cxn modelId="{0273FFE1-5F31-4B73-AF2F-DAB0D9A9E7FE}" type="presOf" srcId="{3CCB394C-251D-4D58-8654-88FA6AD7E67B}" destId="{E5755B25-3443-438F-AF92-787172402833}" srcOrd="0" destOrd="0" presId="urn:microsoft.com/office/officeart/2005/8/layout/hProcess3"/>
    <dgm:cxn modelId="{69BFF3E2-A79F-4A3B-8755-E50CD52A4F4C}" srcId="{572426F3-E3B1-4EAC-9F63-3DC8C8AC7D0C}" destId="{FB19921F-1C87-4F2F-B7BE-77F58EFA943B}" srcOrd="0" destOrd="0" parTransId="{9C83A5D3-00F1-4AB0-AE24-8DDB847FFBC3}" sibTransId="{FE6450F5-E13E-431B-9E88-7FD2283EA810}"/>
    <dgm:cxn modelId="{DEB144EC-F57D-4B72-B7B5-3C4F00FF2552}" srcId="{7C0F9082-1F07-4882-AB98-E26AEF04CF19}" destId="{38577A2A-9F98-4AEE-B4EF-50AC3746CEC0}" srcOrd="0" destOrd="0" parTransId="{DE6B6A02-DB43-4DD8-8D7C-08DAA4F78B1A}" sibTransId="{6A3F913E-F3E6-4639-9C0E-C9F47B3083A6}"/>
    <dgm:cxn modelId="{CC575FF6-6BC7-429C-B4BC-536115A2E60E}" type="presParOf" srcId="{C4DE5815-E679-42CC-B994-B5E94F699DE5}" destId="{951F3C75-521E-4999-9A07-1792AF7EAA34}" srcOrd="0" destOrd="0" presId="urn:microsoft.com/office/officeart/2005/8/layout/hProcess3"/>
    <dgm:cxn modelId="{B63A1662-3E7A-49DF-A439-2D694592A04C}" type="presParOf" srcId="{C4DE5815-E679-42CC-B994-B5E94F699DE5}" destId="{AA991CE6-0558-4439-A342-928E9281996F}" srcOrd="1" destOrd="0" presId="urn:microsoft.com/office/officeart/2005/8/layout/hProcess3"/>
    <dgm:cxn modelId="{56E20101-CDAE-4000-9C50-13337C735808}" type="presParOf" srcId="{AA991CE6-0558-4439-A342-928E9281996F}" destId="{D7CA638A-758E-4F25-AA25-377056CBAE7D}" srcOrd="0" destOrd="0" presId="urn:microsoft.com/office/officeart/2005/8/layout/hProcess3"/>
    <dgm:cxn modelId="{B88FA585-A089-4EF3-A921-02C8A9923B85}" type="presParOf" srcId="{AA991CE6-0558-4439-A342-928E9281996F}" destId="{C49A83F5-37D4-425C-9CD4-788030E27F8C}" srcOrd="1" destOrd="0" presId="urn:microsoft.com/office/officeart/2005/8/layout/hProcess3"/>
    <dgm:cxn modelId="{7FEBCD8F-C0AB-424A-A76B-2835A352C111}" type="presParOf" srcId="{C49A83F5-37D4-425C-9CD4-788030E27F8C}" destId="{B229A199-81BC-4416-A176-4D100B3A8A98}" srcOrd="0" destOrd="0" presId="urn:microsoft.com/office/officeart/2005/8/layout/hProcess3"/>
    <dgm:cxn modelId="{64794460-95F2-4DF4-8223-7EADEBE6EDF1}" type="presParOf" srcId="{C49A83F5-37D4-425C-9CD4-788030E27F8C}" destId="{98F60A96-190E-4F4C-8F88-C578A7AA5C08}" srcOrd="1" destOrd="0" presId="urn:microsoft.com/office/officeart/2005/8/layout/hProcess3"/>
    <dgm:cxn modelId="{60EF8F45-8DC4-4F07-8F99-96D95E4631B3}" type="presParOf" srcId="{C49A83F5-37D4-425C-9CD4-788030E27F8C}" destId="{CEA81063-D016-48FB-AC54-5970FC341FFA}" srcOrd="2" destOrd="0" presId="urn:microsoft.com/office/officeart/2005/8/layout/hProcess3"/>
    <dgm:cxn modelId="{091D3A13-F4E1-4725-811C-5DBC3BE37567}" type="presParOf" srcId="{C49A83F5-37D4-425C-9CD4-788030E27F8C}" destId="{660D9681-5F78-468C-96A6-B7FDDCFEC9C2}" srcOrd="3" destOrd="0" presId="urn:microsoft.com/office/officeart/2005/8/layout/hProcess3"/>
    <dgm:cxn modelId="{ADEBE439-E86A-4400-B742-DDE352D65E98}" type="presParOf" srcId="{C49A83F5-37D4-425C-9CD4-788030E27F8C}" destId="{E60CC595-CFA0-4679-9F83-9DDBD0C8F6AC}" srcOrd="4" destOrd="0" presId="urn:microsoft.com/office/officeart/2005/8/layout/hProcess3"/>
    <dgm:cxn modelId="{0019B849-937A-4B20-B463-792BD4C1B402}" type="presParOf" srcId="{AA991CE6-0558-4439-A342-928E9281996F}" destId="{172D457C-C0E2-4FCF-A288-B396549E8853}" srcOrd="2" destOrd="0" presId="urn:microsoft.com/office/officeart/2005/8/layout/hProcess3"/>
    <dgm:cxn modelId="{F1A27B2E-A558-4FB2-8D05-E39D538372AF}" type="presParOf" srcId="{AA991CE6-0558-4439-A342-928E9281996F}" destId="{94400AD4-F741-4A0B-9F0F-BF14E19F3F7D}" srcOrd="3" destOrd="0" presId="urn:microsoft.com/office/officeart/2005/8/layout/hProcess3"/>
    <dgm:cxn modelId="{7B3DC3B5-A9EC-4B7F-A931-017405ECB181}" type="presParOf" srcId="{94400AD4-F741-4A0B-9F0F-BF14E19F3F7D}" destId="{B427BF77-FB31-4A72-A2B1-F89086C60B90}" srcOrd="0" destOrd="0" presId="urn:microsoft.com/office/officeart/2005/8/layout/hProcess3"/>
    <dgm:cxn modelId="{0286C163-A048-46CD-A82F-D47E21187E5E}" type="presParOf" srcId="{94400AD4-F741-4A0B-9F0F-BF14E19F3F7D}" destId="{18A0212B-43BC-4D66-B33D-D04E1FE31738}" srcOrd="1" destOrd="0" presId="urn:microsoft.com/office/officeart/2005/8/layout/hProcess3"/>
    <dgm:cxn modelId="{0E968041-FFA1-446A-AB3D-5D2B4D4D479B}" type="presParOf" srcId="{94400AD4-F741-4A0B-9F0F-BF14E19F3F7D}" destId="{4B045071-2D97-4773-B7D8-1B339F763EE8}" srcOrd="2" destOrd="0" presId="urn:microsoft.com/office/officeart/2005/8/layout/hProcess3"/>
    <dgm:cxn modelId="{CB546583-B6D0-4CAC-8BCE-D8FF148C7BED}" type="presParOf" srcId="{94400AD4-F741-4A0B-9F0F-BF14E19F3F7D}" destId="{62585F1E-E779-4D0F-9B6C-B595A2CF0A56}" srcOrd="3" destOrd="0" presId="urn:microsoft.com/office/officeart/2005/8/layout/hProcess3"/>
    <dgm:cxn modelId="{04688271-0163-4EE8-BF34-9C1D73AFCBBC}" type="presParOf" srcId="{94400AD4-F741-4A0B-9F0F-BF14E19F3F7D}" destId="{F0FB727F-A673-42F1-92AB-777FFA9AEFAD}" srcOrd="4" destOrd="0" presId="urn:microsoft.com/office/officeart/2005/8/layout/hProcess3"/>
    <dgm:cxn modelId="{0EB21CD0-2AD2-4C29-90CB-C3C25936B213}" type="presParOf" srcId="{AA991CE6-0558-4439-A342-928E9281996F}" destId="{E29CC0A7-8D4A-48E9-A5E9-AA2E84EC1770}" srcOrd="4" destOrd="0" presId="urn:microsoft.com/office/officeart/2005/8/layout/hProcess3"/>
    <dgm:cxn modelId="{510FB88D-8AD4-4D3D-A63F-CE2277ED97A8}" type="presParOf" srcId="{AA991CE6-0558-4439-A342-928E9281996F}" destId="{1CB9AB42-DE22-47E1-AA95-7CA10F9446BD}" srcOrd="5" destOrd="0" presId="urn:microsoft.com/office/officeart/2005/8/layout/hProcess3"/>
    <dgm:cxn modelId="{3FF6CA75-2662-4E83-B778-A550414E17D0}" type="presParOf" srcId="{1CB9AB42-DE22-47E1-AA95-7CA10F9446BD}" destId="{DFA3E228-462F-41F7-9A52-FCF47A7B6F70}" srcOrd="0" destOrd="0" presId="urn:microsoft.com/office/officeart/2005/8/layout/hProcess3"/>
    <dgm:cxn modelId="{78E4AC55-06A1-418A-B273-BFF9E750F9AF}" type="presParOf" srcId="{1CB9AB42-DE22-47E1-AA95-7CA10F9446BD}" destId="{E5755B25-3443-438F-AF92-787172402833}" srcOrd="1" destOrd="0" presId="urn:microsoft.com/office/officeart/2005/8/layout/hProcess3"/>
    <dgm:cxn modelId="{A5270FC5-B063-463D-909C-12ED76DEF907}" type="presParOf" srcId="{1CB9AB42-DE22-47E1-AA95-7CA10F9446BD}" destId="{6861F4FA-70A6-4600-B55F-DC04A781F2FA}" srcOrd="2" destOrd="0" presId="urn:microsoft.com/office/officeart/2005/8/layout/hProcess3"/>
    <dgm:cxn modelId="{B968DD5E-A312-4FE2-A813-1375E7BE82FA}" type="presParOf" srcId="{1CB9AB42-DE22-47E1-AA95-7CA10F9446BD}" destId="{81A9FA52-D540-4D84-B97F-ECB7C8E06B57}" srcOrd="3" destOrd="0" presId="urn:microsoft.com/office/officeart/2005/8/layout/hProcess3"/>
    <dgm:cxn modelId="{23A9ED26-DBAE-462D-A394-B2A04A5398A6}" type="presParOf" srcId="{1CB9AB42-DE22-47E1-AA95-7CA10F9446BD}" destId="{66A90A8D-5181-402E-B840-8F87580D9BA4}" srcOrd="4" destOrd="0" presId="urn:microsoft.com/office/officeart/2005/8/layout/hProcess3"/>
    <dgm:cxn modelId="{D18F02DE-F833-44B9-B9A3-D80E1EC726FD}" type="presParOf" srcId="{AA991CE6-0558-4439-A342-928E9281996F}" destId="{9356B02E-D392-4FB1-9755-4635478D3CA1}" srcOrd="6" destOrd="0" presId="urn:microsoft.com/office/officeart/2005/8/layout/hProcess3"/>
    <dgm:cxn modelId="{3765097C-DBFB-4858-B7E0-B56443AE20A9}" type="presParOf" srcId="{AA991CE6-0558-4439-A342-928E9281996F}" destId="{6CEBBA82-E38D-4778-BFE2-797BF402D453}" srcOrd="7" destOrd="0" presId="urn:microsoft.com/office/officeart/2005/8/layout/hProcess3"/>
    <dgm:cxn modelId="{000C685B-DDC6-4B05-8E86-22E8B60392EF}" type="presParOf" srcId="{6CEBBA82-E38D-4778-BFE2-797BF402D453}" destId="{0A5A42BA-65B7-49C7-A7DD-40C9E484E940}" srcOrd="0" destOrd="0" presId="urn:microsoft.com/office/officeart/2005/8/layout/hProcess3"/>
    <dgm:cxn modelId="{00308998-EAED-4A69-9F29-36AA99623FF8}" type="presParOf" srcId="{6CEBBA82-E38D-4778-BFE2-797BF402D453}" destId="{E60F9708-3E4C-42AE-BD78-E8E1C9DE9639}" srcOrd="1" destOrd="0" presId="urn:microsoft.com/office/officeart/2005/8/layout/hProcess3"/>
    <dgm:cxn modelId="{E200C95A-92BB-4610-B013-331FCB069991}" type="presParOf" srcId="{6CEBBA82-E38D-4778-BFE2-797BF402D453}" destId="{EC35F15C-3FFF-4786-BE3B-234EAF3D623D}" srcOrd="2" destOrd="0" presId="urn:microsoft.com/office/officeart/2005/8/layout/hProcess3"/>
    <dgm:cxn modelId="{12427EAD-1726-4CA7-8BA9-9410CD317994}" type="presParOf" srcId="{6CEBBA82-E38D-4778-BFE2-797BF402D453}" destId="{417B0A2E-F52F-44DC-BA38-51C5A6E96931}" srcOrd="3" destOrd="0" presId="urn:microsoft.com/office/officeart/2005/8/layout/hProcess3"/>
    <dgm:cxn modelId="{9E9C9284-7DEF-4591-8E43-49F09BD6B7A5}" type="presParOf" srcId="{6CEBBA82-E38D-4778-BFE2-797BF402D453}" destId="{900A1AB0-5156-4D04-B25D-DA8FAD363E5C}" srcOrd="4" destOrd="0" presId="urn:microsoft.com/office/officeart/2005/8/layout/hProcess3"/>
    <dgm:cxn modelId="{DD6AB602-0518-46D8-8090-0690F79F4A0F}" type="presParOf" srcId="{AA991CE6-0558-4439-A342-928E9281996F}" destId="{7575F309-A080-40C8-8356-45F3502ACEFA}" srcOrd="8" destOrd="0" presId="urn:microsoft.com/office/officeart/2005/8/layout/hProcess3"/>
    <dgm:cxn modelId="{B85A87DB-C87F-4EDE-A660-1D02D502E9DA}" type="presParOf" srcId="{AA991CE6-0558-4439-A342-928E9281996F}" destId="{C98127C7-855C-47B5-BAE9-FC4296C78EE9}" srcOrd="9" destOrd="0" presId="urn:microsoft.com/office/officeart/2005/8/layout/hProcess3"/>
    <dgm:cxn modelId="{431D942C-A1A5-43E4-BFF7-C1BE085AB87C}" type="presParOf" srcId="{C98127C7-855C-47B5-BAE9-FC4296C78EE9}" destId="{FCBCB3F1-E9F6-4931-B783-092F28BC4555}" srcOrd="0" destOrd="0" presId="urn:microsoft.com/office/officeart/2005/8/layout/hProcess3"/>
    <dgm:cxn modelId="{7377736D-0984-437A-9D0F-B188BD049862}" type="presParOf" srcId="{C98127C7-855C-47B5-BAE9-FC4296C78EE9}" destId="{B51F8708-8144-404C-930D-66CB601572C8}" srcOrd="1" destOrd="0" presId="urn:microsoft.com/office/officeart/2005/8/layout/hProcess3"/>
    <dgm:cxn modelId="{4395CBA2-0DC8-45EC-9ADC-C90E2E70D740}" type="presParOf" srcId="{C98127C7-855C-47B5-BAE9-FC4296C78EE9}" destId="{6DFCDE12-CE2D-4244-A587-9BD6C175B81D}" srcOrd="2" destOrd="0" presId="urn:microsoft.com/office/officeart/2005/8/layout/hProcess3"/>
    <dgm:cxn modelId="{A5E75D84-013F-4975-9A44-182D945E1303}" type="presParOf" srcId="{C98127C7-855C-47B5-BAE9-FC4296C78EE9}" destId="{6BA521E8-9196-43D6-9416-99211BC6D73B}" srcOrd="3" destOrd="0" presId="urn:microsoft.com/office/officeart/2005/8/layout/hProcess3"/>
    <dgm:cxn modelId="{FD55FDAB-78B0-412E-8856-4DD4AD8BC8C8}" type="presParOf" srcId="{C98127C7-855C-47B5-BAE9-FC4296C78EE9}" destId="{D16749FE-974E-41B0-86C9-EDD410E4B358}" srcOrd="4" destOrd="0" presId="urn:microsoft.com/office/officeart/2005/8/layout/hProcess3"/>
    <dgm:cxn modelId="{EBAE3E58-F328-44CE-9CBA-4DA0FB098633}" type="presParOf" srcId="{AA991CE6-0558-4439-A342-928E9281996F}" destId="{6E850B51-2F60-4982-9C01-BB75F6FB9052}" srcOrd="10" destOrd="0" presId="urn:microsoft.com/office/officeart/2005/8/layout/hProcess3"/>
    <dgm:cxn modelId="{2CBF4E61-7368-4CB7-8B63-5A0957A17072}" type="presParOf" srcId="{AA991CE6-0558-4439-A342-928E9281996F}" destId="{0516ADD6-B37B-4E9B-810C-B83BF2957261}" srcOrd="11" destOrd="0" presId="urn:microsoft.com/office/officeart/2005/8/layout/hProcess3"/>
    <dgm:cxn modelId="{717B4427-B7D6-4BD8-A881-8A6F9D216EB9}" type="presParOf" srcId="{AA991CE6-0558-4439-A342-928E9281996F}" destId="{76C2A71A-D895-43A8-87E8-D6D5CABF938A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FEE51-EEE4-4F10-BBF7-6A345147436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5CAF012-7571-403B-AD24-4A72210475D3}">
      <dgm:prSet phldrT="[Text]"/>
      <dgm:spPr/>
      <dgm:t>
        <a:bodyPr/>
        <a:lstStyle/>
        <a:p>
          <a:r>
            <a:rPr lang="en-US" dirty="0"/>
            <a:t>1765</a:t>
          </a:r>
        </a:p>
      </dgm:t>
    </dgm:pt>
    <dgm:pt modelId="{47C2747B-E879-44D5-9250-9641DFAB18F2}" type="parTrans" cxnId="{1ED12083-3EF5-44BF-8AB9-C0CD030BD3C4}">
      <dgm:prSet/>
      <dgm:spPr/>
      <dgm:t>
        <a:bodyPr/>
        <a:lstStyle/>
        <a:p>
          <a:endParaRPr lang="en-US"/>
        </a:p>
      </dgm:t>
    </dgm:pt>
    <dgm:pt modelId="{A69C36FB-15B0-4B01-A12F-25F2D0650F96}" type="sibTrans" cxnId="{1ED12083-3EF5-44BF-8AB9-C0CD030BD3C4}">
      <dgm:prSet/>
      <dgm:spPr/>
      <dgm:t>
        <a:bodyPr/>
        <a:lstStyle/>
        <a:p>
          <a:endParaRPr lang="en-US"/>
        </a:p>
      </dgm:t>
    </dgm:pt>
    <dgm:pt modelId="{572426F3-E3B1-4EAC-9F63-3DC8C8AC7D0C}">
      <dgm:prSet phldrT="[Text]"/>
      <dgm:spPr/>
      <dgm:t>
        <a:bodyPr/>
        <a:lstStyle/>
        <a:p>
          <a:r>
            <a:rPr lang="en-US" dirty="0"/>
            <a:t>1770</a:t>
          </a:r>
        </a:p>
      </dgm:t>
    </dgm:pt>
    <dgm:pt modelId="{C145A6E0-7503-45CF-9EA0-6CADB70550FB}" type="parTrans" cxnId="{5B8E630D-05C7-4D0D-9BB2-F9A641CAAE12}">
      <dgm:prSet/>
      <dgm:spPr/>
      <dgm:t>
        <a:bodyPr/>
        <a:lstStyle/>
        <a:p>
          <a:endParaRPr lang="en-US"/>
        </a:p>
      </dgm:t>
    </dgm:pt>
    <dgm:pt modelId="{931EEF46-0953-4EBA-A762-EDF7DE3050A4}" type="sibTrans" cxnId="{5B8E630D-05C7-4D0D-9BB2-F9A641CAAE12}">
      <dgm:prSet/>
      <dgm:spPr/>
      <dgm:t>
        <a:bodyPr/>
        <a:lstStyle/>
        <a:p>
          <a:endParaRPr lang="en-US"/>
        </a:p>
      </dgm:t>
    </dgm:pt>
    <dgm:pt modelId="{3CCB394C-251D-4D58-8654-88FA6AD7E67B}">
      <dgm:prSet phldrT="[Text]"/>
      <dgm:spPr/>
      <dgm:t>
        <a:bodyPr/>
        <a:lstStyle/>
        <a:p>
          <a:r>
            <a:rPr lang="en-US" dirty="0"/>
            <a:t>1775</a:t>
          </a:r>
        </a:p>
      </dgm:t>
    </dgm:pt>
    <dgm:pt modelId="{C71B178C-5F7B-47CF-8FCB-6D5C3DF29682}" type="parTrans" cxnId="{047FB5BF-26B7-47B4-8915-1A8932A3827D}">
      <dgm:prSet/>
      <dgm:spPr/>
      <dgm:t>
        <a:bodyPr/>
        <a:lstStyle/>
        <a:p>
          <a:endParaRPr lang="en-US"/>
        </a:p>
      </dgm:t>
    </dgm:pt>
    <dgm:pt modelId="{6C3B85C2-99A0-4353-8D5A-FD8ED8D0811F}" type="sibTrans" cxnId="{047FB5BF-26B7-47B4-8915-1A8932A3827D}">
      <dgm:prSet/>
      <dgm:spPr/>
      <dgm:t>
        <a:bodyPr/>
        <a:lstStyle/>
        <a:p>
          <a:endParaRPr lang="en-US"/>
        </a:p>
      </dgm:t>
    </dgm:pt>
    <dgm:pt modelId="{643DB035-CC08-429B-A591-D393B974D9A4}">
      <dgm:prSet phldrT="[Text]"/>
      <dgm:spPr/>
      <dgm:t>
        <a:bodyPr/>
        <a:lstStyle/>
        <a:p>
          <a:r>
            <a:rPr lang="en-US" dirty="0"/>
            <a:t>1780</a:t>
          </a:r>
        </a:p>
      </dgm:t>
    </dgm:pt>
    <dgm:pt modelId="{91F23FA9-CDAA-4C25-AE61-265B47C28536}" type="parTrans" cxnId="{48D02A07-F7D0-46DF-9957-1D771123E502}">
      <dgm:prSet/>
      <dgm:spPr/>
      <dgm:t>
        <a:bodyPr/>
        <a:lstStyle/>
        <a:p>
          <a:endParaRPr lang="en-US"/>
        </a:p>
      </dgm:t>
    </dgm:pt>
    <dgm:pt modelId="{01C84C18-2312-455C-A4C7-ED9EE8A908FC}" type="sibTrans" cxnId="{48D02A07-F7D0-46DF-9957-1D771123E502}">
      <dgm:prSet/>
      <dgm:spPr/>
      <dgm:t>
        <a:bodyPr/>
        <a:lstStyle/>
        <a:p>
          <a:endParaRPr lang="en-US"/>
        </a:p>
      </dgm:t>
    </dgm:pt>
    <dgm:pt modelId="{694C32E1-55A8-4A9D-A8E7-75C911BFABC3}">
      <dgm:prSet phldrT="[Text]"/>
      <dgm:spPr/>
      <dgm:t>
        <a:bodyPr/>
        <a:lstStyle/>
        <a:p>
          <a:r>
            <a:rPr lang="en-US" dirty="0"/>
            <a:t>1785</a:t>
          </a:r>
        </a:p>
      </dgm:t>
    </dgm:pt>
    <dgm:pt modelId="{C49455D2-2451-40E2-B958-1A7091442095}" type="parTrans" cxnId="{342D5E22-B7A0-4DC1-BDB3-49CB5462EB78}">
      <dgm:prSet/>
      <dgm:spPr/>
      <dgm:t>
        <a:bodyPr/>
        <a:lstStyle/>
        <a:p>
          <a:endParaRPr lang="en-US"/>
        </a:p>
      </dgm:t>
    </dgm:pt>
    <dgm:pt modelId="{753D0579-FDBB-4DB2-ADE9-9D16AE8F8B4F}" type="sibTrans" cxnId="{342D5E22-B7A0-4DC1-BDB3-49CB5462EB78}">
      <dgm:prSet/>
      <dgm:spPr/>
      <dgm:t>
        <a:bodyPr/>
        <a:lstStyle/>
        <a:p>
          <a:endParaRPr lang="en-US"/>
        </a:p>
      </dgm:t>
    </dgm:pt>
    <dgm:pt modelId="{779B353B-C6D7-4F08-8E3D-D658113C48D3}">
      <dgm:prSet phldrT="[Text]"/>
      <dgm:spPr/>
      <dgm:t>
        <a:bodyPr/>
        <a:lstStyle/>
        <a:p>
          <a:r>
            <a:rPr lang="en-US" dirty="0"/>
            <a:t>Stamp Act</a:t>
          </a:r>
        </a:p>
      </dgm:t>
    </dgm:pt>
    <dgm:pt modelId="{409E1281-4AC8-40EF-80D3-F254DCE61955}" type="parTrans" cxnId="{625743B4-4A7E-47ED-8FEB-3F219815C112}">
      <dgm:prSet/>
      <dgm:spPr/>
      <dgm:t>
        <a:bodyPr/>
        <a:lstStyle/>
        <a:p>
          <a:endParaRPr lang="en-US"/>
        </a:p>
      </dgm:t>
    </dgm:pt>
    <dgm:pt modelId="{FDBAE917-78AE-4150-B71F-6A7E7CBEB3A1}" type="sibTrans" cxnId="{625743B4-4A7E-47ED-8FEB-3F219815C112}">
      <dgm:prSet/>
      <dgm:spPr/>
      <dgm:t>
        <a:bodyPr/>
        <a:lstStyle/>
        <a:p>
          <a:endParaRPr lang="en-US"/>
        </a:p>
      </dgm:t>
    </dgm:pt>
    <dgm:pt modelId="{FB19921F-1C87-4F2F-B7BE-77F58EFA943B}">
      <dgm:prSet phldrT="[Text]"/>
      <dgm:spPr/>
      <dgm:t>
        <a:bodyPr/>
        <a:lstStyle/>
        <a:p>
          <a:r>
            <a:rPr lang="en-US" dirty="0"/>
            <a:t>Boston Massacre</a:t>
          </a:r>
        </a:p>
      </dgm:t>
    </dgm:pt>
    <dgm:pt modelId="{9C83A5D3-00F1-4AB0-AE24-8DDB847FFBC3}" type="parTrans" cxnId="{69BFF3E2-A79F-4A3B-8755-E50CD52A4F4C}">
      <dgm:prSet/>
      <dgm:spPr/>
      <dgm:t>
        <a:bodyPr/>
        <a:lstStyle/>
        <a:p>
          <a:endParaRPr lang="en-US"/>
        </a:p>
      </dgm:t>
    </dgm:pt>
    <dgm:pt modelId="{FE6450F5-E13E-431B-9E88-7FD2283EA810}" type="sibTrans" cxnId="{69BFF3E2-A79F-4A3B-8755-E50CD52A4F4C}">
      <dgm:prSet/>
      <dgm:spPr/>
      <dgm:t>
        <a:bodyPr/>
        <a:lstStyle/>
        <a:p>
          <a:endParaRPr lang="en-US"/>
        </a:p>
      </dgm:t>
    </dgm:pt>
    <dgm:pt modelId="{38577A2A-9F98-4AEE-B4EF-50AC3746CEC0}">
      <dgm:prSet phldrT="[Text]"/>
      <dgm:spPr/>
      <dgm:t>
        <a:bodyPr/>
        <a:lstStyle/>
        <a:p>
          <a:r>
            <a:rPr lang="en-US" dirty="0"/>
            <a:t>1776 Declaration of Independence</a:t>
          </a:r>
        </a:p>
      </dgm:t>
    </dgm:pt>
    <dgm:pt modelId="{DE6B6A02-DB43-4DD8-8D7C-08DAA4F78B1A}" type="parTrans" cxnId="{DEB144EC-F57D-4B72-B7B5-3C4F00FF2552}">
      <dgm:prSet/>
      <dgm:spPr/>
      <dgm:t>
        <a:bodyPr/>
        <a:lstStyle/>
        <a:p>
          <a:endParaRPr lang="en-US"/>
        </a:p>
      </dgm:t>
    </dgm:pt>
    <dgm:pt modelId="{6A3F913E-F3E6-4639-9C0E-C9F47B3083A6}" type="sibTrans" cxnId="{DEB144EC-F57D-4B72-B7B5-3C4F00FF2552}">
      <dgm:prSet/>
      <dgm:spPr/>
      <dgm:t>
        <a:bodyPr/>
        <a:lstStyle/>
        <a:p>
          <a:endParaRPr lang="en-US"/>
        </a:p>
      </dgm:t>
    </dgm:pt>
    <dgm:pt modelId="{E819024E-4D5E-4C44-8A63-74C55FDF5D2D}">
      <dgm:prSet phldrT="[Text]"/>
      <dgm:spPr/>
      <dgm:t>
        <a:bodyPr/>
        <a:lstStyle/>
        <a:p>
          <a:r>
            <a:rPr lang="en-US" dirty="0"/>
            <a:t>1781 Surrender at Yorktown</a:t>
          </a:r>
        </a:p>
      </dgm:t>
    </dgm:pt>
    <dgm:pt modelId="{29880643-6335-4E2F-AD7E-85C3BC60800D}" type="parTrans" cxnId="{88C256A1-0685-4DCF-AC4F-03CD4E27BD7D}">
      <dgm:prSet/>
      <dgm:spPr/>
      <dgm:t>
        <a:bodyPr/>
        <a:lstStyle/>
        <a:p>
          <a:endParaRPr lang="en-US"/>
        </a:p>
      </dgm:t>
    </dgm:pt>
    <dgm:pt modelId="{2E5D5FFC-A204-4D96-A0EA-78480532B17C}" type="sibTrans" cxnId="{88C256A1-0685-4DCF-AC4F-03CD4E27BD7D}">
      <dgm:prSet/>
      <dgm:spPr/>
      <dgm:t>
        <a:bodyPr/>
        <a:lstStyle/>
        <a:p>
          <a:endParaRPr lang="en-US"/>
        </a:p>
      </dgm:t>
    </dgm:pt>
    <dgm:pt modelId="{89A6BF56-C86C-4D31-8794-151325C30535}">
      <dgm:prSet phldrT="[Text]"/>
      <dgm:spPr/>
      <dgm:t>
        <a:bodyPr/>
        <a:lstStyle/>
        <a:p>
          <a:r>
            <a:rPr lang="en-US" dirty="0"/>
            <a:t>1787 US Constitution written</a:t>
          </a:r>
        </a:p>
      </dgm:t>
    </dgm:pt>
    <dgm:pt modelId="{9DACD956-6688-4E3B-840A-BD3BA304A050}" type="parTrans" cxnId="{0BFE4901-DDF9-4AEE-B9F8-B78C52A0D6CD}">
      <dgm:prSet/>
      <dgm:spPr/>
      <dgm:t>
        <a:bodyPr/>
        <a:lstStyle/>
        <a:p>
          <a:endParaRPr lang="en-US"/>
        </a:p>
      </dgm:t>
    </dgm:pt>
    <dgm:pt modelId="{6DB8FAA2-1ED3-4690-87A6-1C2CB59C4EFC}" type="sibTrans" cxnId="{0BFE4901-DDF9-4AEE-B9F8-B78C52A0D6CD}">
      <dgm:prSet/>
      <dgm:spPr/>
      <dgm:t>
        <a:bodyPr/>
        <a:lstStyle/>
        <a:p>
          <a:endParaRPr lang="en-US"/>
        </a:p>
      </dgm:t>
    </dgm:pt>
    <dgm:pt modelId="{7C0F9082-1F07-4882-AB98-E26AEF04CF19}">
      <dgm:prSet phldrT="[Text]"/>
      <dgm:spPr/>
      <dgm:t>
        <a:bodyPr/>
        <a:lstStyle/>
        <a:p>
          <a:r>
            <a:rPr lang="en-US" dirty="0"/>
            <a:t>Battles of Lexington and Concord</a:t>
          </a:r>
        </a:p>
      </dgm:t>
    </dgm:pt>
    <dgm:pt modelId="{3C9D8E0F-B2D4-476D-A8BF-6023EF3B3751}" type="parTrans" cxnId="{71A7FD92-24A5-4A4F-93E2-0341E93460DB}">
      <dgm:prSet/>
      <dgm:spPr/>
      <dgm:t>
        <a:bodyPr/>
        <a:lstStyle/>
        <a:p>
          <a:endParaRPr lang="en-US"/>
        </a:p>
      </dgm:t>
    </dgm:pt>
    <dgm:pt modelId="{61650A10-DB84-417F-B891-F30FC4A7880F}" type="sibTrans" cxnId="{71A7FD92-24A5-4A4F-93E2-0341E93460DB}">
      <dgm:prSet/>
      <dgm:spPr/>
      <dgm:t>
        <a:bodyPr/>
        <a:lstStyle/>
        <a:p>
          <a:endParaRPr lang="en-US"/>
        </a:p>
      </dgm:t>
    </dgm:pt>
    <dgm:pt modelId="{C4DE5815-E679-42CC-B994-B5E94F699DE5}" type="pres">
      <dgm:prSet presAssocID="{73FFEE51-EEE4-4F10-BBF7-6A345147436A}" presName="Name0" presStyleCnt="0">
        <dgm:presLayoutVars>
          <dgm:dir/>
          <dgm:animLvl val="lvl"/>
          <dgm:resizeHandles val="exact"/>
        </dgm:presLayoutVars>
      </dgm:prSet>
      <dgm:spPr/>
    </dgm:pt>
    <dgm:pt modelId="{951F3C75-521E-4999-9A07-1792AF7EAA34}" type="pres">
      <dgm:prSet presAssocID="{73FFEE51-EEE4-4F10-BBF7-6A345147436A}" presName="dummy" presStyleCnt="0"/>
      <dgm:spPr/>
    </dgm:pt>
    <dgm:pt modelId="{AA991CE6-0558-4439-A342-928E9281996F}" type="pres">
      <dgm:prSet presAssocID="{73FFEE51-EEE4-4F10-BBF7-6A345147436A}" presName="linH" presStyleCnt="0"/>
      <dgm:spPr/>
    </dgm:pt>
    <dgm:pt modelId="{D7CA638A-758E-4F25-AA25-377056CBAE7D}" type="pres">
      <dgm:prSet presAssocID="{73FFEE51-EEE4-4F10-BBF7-6A345147436A}" presName="padding1" presStyleCnt="0"/>
      <dgm:spPr/>
    </dgm:pt>
    <dgm:pt modelId="{C49A83F5-37D4-425C-9CD4-788030E27F8C}" type="pres">
      <dgm:prSet presAssocID="{85CAF012-7571-403B-AD24-4A72210475D3}" presName="linV" presStyleCnt="0"/>
      <dgm:spPr/>
    </dgm:pt>
    <dgm:pt modelId="{B229A199-81BC-4416-A176-4D100B3A8A98}" type="pres">
      <dgm:prSet presAssocID="{85CAF012-7571-403B-AD24-4A72210475D3}" presName="spVertical1" presStyleCnt="0"/>
      <dgm:spPr/>
    </dgm:pt>
    <dgm:pt modelId="{98F60A96-190E-4F4C-8F88-C578A7AA5C08}" type="pres">
      <dgm:prSet presAssocID="{85CAF012-7571-403B-AD24-4A72210475D3}" presName="parTx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CEA81063-D016-48FB-AC54-5970FC341FFA}" type="pres">
      <dgm:prSet presAssocID="{85CAF012-7571-403B-AD24-4A72210475D3}" presName="spVertical2" presStyleCnt="0"/>
      <dgm:spPr/>
    </dgm:pt>
    <dgm:pt modelId="{660D9681-5F78-468C-96A6-B7FDDCFEC9C2}" type="pres">
      <dgm:prSet presAssocID="{85CAF012-7571-403B-AD24-4A72210475D3}" presName="spVertical3" presStyleCnt="0"/>
      <dgm:spPr/>
    </dgm:pt>
    <dgm:pt modelId="{E60CC595-CFA0-4679-9F83-9DDBD0C8F6AC}" type="pres">
      <dgm:prSet presAssocID="{85CAF012-7571-403B-AD24-4A72210475D3}" presName="desTx" presStyleLbl="revTx" presStyleIdx="1" presStyleCnt="10">
        <dgm:presLayoutVars>
          <dgm:bulletEnabled val="1"/>
        </dgm:presLayoutVars>
      </dgm:prSet>
      <dgm:spPr/>
    </dgm:pt>
    <dgm:pt modelId="{172D457C-C0E2-4FCF-A288-B396549E8853}" type="pres">
      <dgm:prSet presAssocID="{A69C36FB-15B0-4B01-A12F-25F2D0650F96}" presName="space" presStyleCnt="0"/>
      <dgm:spPr/>
    </dgm:pt>
    <dgm:pt modelId="{94400AD4-F741-4A0B-9F0F-BF14E19F3F7D}" type="pres">
      <dgm:prSet presAssocID="{572426F3-E3B1-4EAC-9F63-3DC8C8AC7D0C}" presName="linV" presStyleCnt="0"/>
      <dgm:spPr/>
    </dgm:pt>
    <dgm:pt modelId="{B427BF77-FB31-4A72-A2B1-F89086C60B90}" type="pres">
      <dgm:prSet presAssocID="{572426F3-E3B1-4EAC-9F63-3DC8C8AC7D0C}" presName="spVertical1" presStyleCnt="0"/>
      <dgm:spPr/>
    </dgm:pt>
    <dgm:pt modelId="{18A0212B-43BC-4D66-B33D-D04E1FE31738}" type="pres">
      <dgm:prSet presAssocID="{572426F3-E3B1-4EAC-9F63-3DC8C8AC7D0C}" presName="parTx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4B045071-2D97-4773-B7D8-1B339F763EE8}" type="pres">
      <dgm:prSet presAssocID="{572426F3-E3B1-4EAC-9F63-3DC8C8AC7D0C}" presName="spVertical2" presStyleCnt="0"/>
      <dgm:spPr/>
    </dgm:pt>
    <dgm:pt modelId="{62585F1E-E779-4D0F-9B6C-B595A2CF0A56}" type="pres">
      <dgm:prSet presAssocID="{572426F3-E3B1-4EAC-9F63-3DC8C8AC7D0C}" presName="spVertical3" presStyleCnt="0"/>
      <dgm:spPr/>
    </dgm:pt>
    <dgm:pt modelId="{F0FB727F-A673-42F1-92AB-777FFA9AEFAD}" type="pres">
      <dgm:prSet presAssocID="{572426F3-E3B1-4EAC-9F63-3DC8C8AC7D0C}" presName="desTx" presStyleLbl="revTx" presStyleIdx="3" presStyleCnt="10">
        <dgm:presLayoutVars>
          <dgm:bulletEnabled val="1"/>
        </dgm:presLayoutVars>
      </dgm:prSet>
      <dgm:spPr/>
    </dgm:pt>
    <dgm:pt modelId="{E29CC0A7-8D4A-48E9-A5E9-AA2E84EC1770}" type="pres">
      <dgm:prSet presAssocID="{931EEF46-0953-4EBA-A762-EDF7DE3050A4}" presName="space" presStyleCnt="0"/>
      <dgm:spPr/>
    </dgm:pt>
    <dgm:pt modelId="{1CB9AB42-DE22-47E1-AA95-7CA10F9446BD}" type="pres">
      <dgm:prSet presAssocID="{3CCB394C-251D-4D58-8654-88FA6AD7E67B}" presName="linV" presStyleCnt="0"/>
      <dgm:spPr/>
    </dgm:pt>
    <dgm:pt modelId="{DFA3E228-462F-41F7-9A52-FCF47A7B6F70}" type="pres">
      <dgm:prSet presAssocID="{3CCB394C-251D-4D58-8654-88FA6AD7E67B}" presName="spVertical1" presStyleCnt="0"/>
      <dgm:spPr/>
    </dgm:pt>
    <dgm:pt modelId="{E5755B25-3443-438F-AF92-787172402833}" type="pres">
      <dgm:prSet presAssocID="{3CCB394C-251D-4D58-8654-88FA6AD7E67B}" presName="parTx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6861F4FA-70A6-4600-B55F-DC04A781F2FA}" type="pres">
      <dgm:prSet presAssocID="{3CCB394C-251D-4D58-8654-88FA6AD7E67B}" presName="spVertical2" presStyleCnt="0"/>
      <dgm:spPr/>
    </dgm:pt>
    <dgm:pt modelId="{81A9FA52-D540-4D84-B97F-ECB7C8E06B57}" type="pres">
      <dgm:prSet presAssocID="{3CCB394C-251D-4D58-8654-88FA6AD7E67B}" presName="spVertical3" presStyleCnt="0"/>
      <dgm:spPr/>
    </dgm:pt>
    <dgm:pt modelId="{66A90A8D-5181-402E-B840-8F87580D9BA4}" type="pres">
      <dgm:prSet presAssocID="{3CCB394C-251D-4D58-8654-88FA6AD7E67B}" presName="desTx" presStyleLbl="revTx" presStyleIdx="5" presStyleCnt="10">
        <dgm:presLayoutVars>
          <dgm:bulletEnabled val="1"/>
        </dgm:presLayoutVars>
      </dgm:prSet>
      <dgm:spPr/>
    </dgm:pt>
    <dgm:pt modelId="{9356B02E-D392-4FB1-9755-4635478D3CA1}" type="pres">
      <dgm:prSet presAssocID="{6C3B85C2-99A0-4353-8D5A-FD8ED8D0811F}" presName="space" presStyleCnt="0"/>
      <dgm:spPr/>
    </dgm:pt>
    <dgm:pt modelId="{6CEBBA82-E38D-4778-BFE2-797BF402D453}" type="pres">
      <dgm:prSet presAssocID="{643DB035-CC08-429B-A591-D393B974D9A4}" presName="linV" presStyleCnt="0"/>
      <dgm:spPr/>
    </dgm:pt>
    <dgm:pt modelId="{0A5A42BA-65B7-49C7-A7DD-40C9E484E940}" type="pres">
      <dgm:prSet presAssocID="{643DB035-CC08-429B-A591-D393B974D9A4}" presName="spVertical1" presStyleCnt="0"/>
      <dgm:spPr/>
    </dgm:pt>
    <dgm:pt modelId="{E60F9708-3E4C-42AE-BD78-E8E1C9DE9639}" type="pres">
      <dgm:prSet presAssocID="{643DB035-CC08-429B-A591-D393B974D9A4}" presName="parTx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EC35F15C-3FFF-4786-BE3B-234EAF3D623D}" type="pres">
      <dgm:prSet presAssocID="{643DB035-CC08-429B-A591-D393B974D9A4}" presName="spVertical2" presStyleCnt="0"/>
      <dgm:spPr/>
    </dgm:pt>
    <dgm:pt modelId="{417B0A2E-F52F-44DC-BA38-51C5A6E96931}" type="pres">
      <dgm:prSet presAssocID="{643DB035-CC08-429B-A591-D393B974D9A4}" presName="spVertical3" presStyleCnt="0"/>
      <dgm:spPr/>
    </dgm:pt>
    <dgm:pt modelId="{900A1AB0-5156-4D04-B25D-DA8FAD363E5C}" type="pres">
      <dgm:prSet presAssocID="{643DB035-CC08-429B-A591-D393B974D9A4}" presName="desTx" presStyleLbl="revTx" presStyleIdx="7" presStyleCnt="10">
        <dgm:presLayoutVars>
          <dgm:bulletEnabled val="1"/>
        </dgm:presLayoutVars>
      </dgm:prSet>
      <dgm:spPr/>
    </dgm:pt>
    <dgm:pt modelId="{7575F309-A080-40C8-8356-45F3502ACEFA}" type="pres">
      <dgm:prSet presAssocID="{01C84C18-2312-455C-A4C7-ED9EE8A908FC}" presName="space" presStyleCnt="0"/>
      <dgm:spPr/>
    </dgm:pt>
    <dgm:pt modelId="{C98127C7-855C-47B5-BAE9-FC4296C78EE9}" type="pres">
      <dgm:prSet presAssocID="{694C32E1-55A8-4A9D-A8E7-75C911BFABC3}" presName="linV" presStyleCnt="0"/>
      <dgm:spPr/>
    </dgm:pt>
    <dgm:pt modelId="{FCBCB3F1-E9F6-4931-B783-092F28BC4555}" type="pres">
      <dgm:prSet presAssocID="{694C32E1-55A8-4A9D-A8E7-75C911BFABC3}" presName="spVertical1" presStyleCnt="0"/>
      <dgm:spPr/>
    </dgm:pt>
    <dgm:pt modelId="{B51F8708-8144-404C-930D-66CB601572C8}" type="pres">
      <dgm:prSet presAssocID="{694C32E1-55A8-4A9D-A8E7-75C911BFABC3}" presName="parTx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6DFCDE12-CE2D-4244-A587-9BD6C175B81D}" type="pres">
      <dgm:prSet presAssocID="{694C32E1-55A8-4A9D-A8E7-75C911BFABC3}" presName="spVertical2" presStyleCnt="0"/>
      <dgm:spPr/>
    </dgm:pt>
    <dgm:pt modelId="{6BA521E8-9196-43D6-9416-99211BC6D73B}" type="pres">
      <dgm:prSet presAssocID="{694C32E1-55A8-4A9D-A8E7-75C911BFABC3}" presName="spVertical3" presStyleCnt="0"/>
      <dgm:spPr/>
    </dgm:pt>
    <dgm:pt modelId="{D16749FE-974E-41B0-86C9-EDD410E4B358}" type="pres">
      <dgm:prSet presAssocID="{694C32E1-55A8-4A9D-A8E7-75C911BFABC3}" presName="desTx" presStyleLbl="revTx" presStyleIdx="9" presStyleCnt="10" custLinFactNeighborX="22246" custLinFactNeighborY="-6013">
        <dgm:presLayoutVars>
          <dgm:bulletEnabled val="1"/>
        </dgm:presLayoutVars>
      </dgm:prSet>
      <dgm:spPr/>
    </dgm:pt>
    <dgm:pt modelId="{6E850B51-2F60-4982-9C01-BB75F6FB9052}" type="pres">
      <dgm:prSet presAssocID="{73FFEE51-EEE4-4F10-BBF7-6A345147436A}" presName="padding2" presStyleCnt="0"/>
      <dgm:spPr/>
    </dgm:pt>
    <dgm:pt modelId="{0516ADD6-B37B-4E9B-810C-B83BF2957261}" type="pres">
      <dgm:prSet presAssocID="{73FFEE51-EEE4-4F10-BBF7-6A345147436A}" presName="negArrow" presStyleCnt="0"/>
      <dgm:spPr/>
    </dgm:pt>
    <dgm:pt modelId="{76C2A71A-D895-43A8-87E8-D6D5CABF938A}" type="pres">
      <dgm:prSet presAssocID="{73FFEE51-EEE4-4F10-BBF7-6A345147436A}" presName="backgroundArrow" presStyleLbl="node1" presStyleIdx="0" presStyleCnt="1"/>
      <dgm:spPr/>
    </dgm:pt>
  </dgm:ptLst>
  <dgm:cxnLst>
    <dgm:cxn modelId="{0BFE4901-DDF9-4AEE-B9F8-B78C52A0D6CD}" srcId="{694C32E1-55A8-4A9D-A8E7-75C911BFABC3}" destId="{89A6BF56-C86C-4D31-8794-151325C30535}" srcOrd="0" destOrd="0" parTransId="{9DACD956-6688-4E3B-840A-BD3BA304A050}" sibTransId="{6DB8FAA2-1ED3-4690-87A6-1C2CB59C4EFC}"/>
    <dgm:cxn modelId="{EBF31104-5D23-409A-B6F6-39EB72D758DE}" type="presOf" srcId="{779B353B-C6D7-4F08-8E3D-D658113C48D3}" destId="{E60CC595-CFA0-4679-9F83-9DDBD0C8F6AC}" srcOrd="0" destOrd="0" presId="urn:microsoft.com/office/officeart/2005/8/layout/hProcess3"/>
    <dgm:cxn modelId="{48D02A07-F7D0-46DF-9957-1D771123E502}" srcId="{73FFEE51-EEE4-4F10-BBF7-6A345147436A}" destId="{643DB035-CC08-429B-A591-D393B974D9A4}" srcOrd="3" destOrd="0" parTransId="{91F23FA9-CDAA-4C25-AE61-265B47C28536}" sibTransId="{01C84C18-2312-455C-A4C7-ED9EE8A908FC}"/>
    <dgm:cxn modelId="{5B8E630D-05C7-4D0D-9BB2-F9A641CAAE12}" srcId="{73FFEE51-EEE4-4F10-BBF7-6A345147436A}" destId="{572426F3-E3B1-4EAC-9F63-3DC8C8AC7D0C}" srcOrd="1" destOrd="0" parTransId="{C145A6E0-7503-45CF-9EA0-6CADB70550FB}" sibTransId="{931EEF46-0953-4EBA-A762-EDF7DE3050A4}"/>
    <dgm:cxn modelId="{342D5E22-B7A0-4DC1-BDB3-49CB5462EB78}" srcId="{73FFEE51-EEE4-4F10-BBF7-6A345147436A}" destId="{694C32E1-55A8-4A9D-A8E7-75C911BFABC3}" srcOrd="4" destOrd="0" parTransId="{C49455D2-2451-40E2-B958-1A7091442095}" sibTransId="{753D0579-FDBB-4DB2-ADE9-9D16AE8F8B4F}"/>
    <dgm:cxn modelId="{4FC0A537-B4F8-4BCF-A49D-C3935B643DDB}" type="presOf" srcId="{73FFEE51-EEE4-4F10-BBF7-6A345147436A}" destId="{C4DE5815-E679-42CC-B994-B5E94F699DE5}" srcOrd="0" destOrd="0" presId="urn:microsoft.com/office/officeart/2005/8/layout/hProcess3"/>
    <dgm:cxn modelId="{6390274D-E4CB-40A0-9454-B0871DE9E156}" type="presOf" srcId="{FB19921F-1C87-4F2F-B7BE-77F58EFA943B}" destId="{F0FB727F-A673-42F1-92AB-777FFA9AEFAD}" srcOrd="0" destOrd="0" presId="urn:microsoft.com/office/officeart/2005/8/layout/hProcess3"/>
    <dgm:cxn modelId="{BEFF9B5D-0A3C-4B0F-A946-4D98B9F42C79}" type="presOf" srcId="{89A6BF56-C86C-4D31-8794-151325C30535}" destId="{D16749FE-974E-41B0-86C9-EDD410E4B358}" srcOrd="0" destOrd="0" presId="urn:microsoft.com/office/officeart/2005/8/layout/hProcess3"/>
    <dgm:cxn modelId="{6C00CC66-9991-450E-B970-6D8533A7B079}" type="presOf" srcId="{7C0F9082-1F07-4882-AB98-E26AEF04CF19}" destId="{66A90A8D-5181-402E-B840-8F87580D9BA4}" srcOrd="0" destOrd="0" presId="urn:microsoft.com/office/officeart/2005/8/layout/hProcess3"/>
    <dgm:cxn modelId="{1ED12083-3EF5-44BF-8AB9-C0CD030BD3C4}" srcId="{73FFEE51-EEE4-4F10-BBF7-6A345147436A}" destId="{85CAF012-7571-403B-AD24-4A72210475D3}" srcOrd="0" destOrd="0" parTransId="{47C2747B-E879-44D5-9250-9641DFAB18F2}" sibTransId="{A69C36FB-15B0-4B01-A12F-25F2D0650F96}"/>
    <dgm:cxn modelId="{71A7FD92-24A5-4A4F-93E2-0341E93460DB}" srcId="{3CCB394C-251D-4D58-8654-88FA6AD7E67B}" destId="{7C0F9082-1F07-4882-AB98-E26AEF04CF19}" srcOrd="0" destOrd="0" parTransId="{3C9D8E0F-B2D4-476D-A8BF-6023EF3B3751}" sibTransId="{61650A10-DB84-417F-B891-F30FC4A7880F}"/>
    <dgm:cxn modelId="{88C256A1-0685-4DCF-AC4F-03CD4E27BD7D}" srcId="{643DB035-CC08-429B-A591-D393B974D9A4}" destId="{E819024E-4D5E-4C44-8A63-74C55FDF5D2D}" srcOrd="0" destOrd="0" parTransId="{29880643-6335-4E2F-AD7E-85C3BC60800D}" sibTransId="{2E5D5FFC-A204-4D96-A0EA-78480532B17C}"/>
    <dgm:cxn modelId="{A04BF4AE-1545-4DE9-BF46-8449CC79A84E}" type="presOf" srcId="{38577A2A-9F98-4AEE-B4EF-50AC3746CEC0}" destId="{66A90A8D-5181-402E-B840-8F87580D9BA4}" srcOrd="0" destOrd="1" presId="urn:microsoft.com/office/officeart/2005/8/layout/hProcess3"/>
    <dgm:cxn modelId="{625743B4-4A7E-47ED-8FEB-3F219815C112}" srcId="{85CAF012-7571-403B-AD24-4A72210475D3}" destId="{779B353B-C6D7-4F08-8E3D-D658113C48D3}" srcOrd="0" destOrd="0" parTransId="{409E1281-4AC8-40EF-80D3-F254DCE61955}" sibTransId="{FDBAE917-78AE-4150-B71F-6A7E7CBEB3A1}"/>
    <dgm:cxn modelId="{9537A1B7-F517-45D5-9467-52CE01CA2B83}" type="presOf" srcId="{643DB035-CC08-429B-A591-D393B974D9A4}" destId="{E60F9708-3E4C-42AE-BD78-E8E1C9DE9639}" srcOrd="0" destOrd="0" presId="urn:microsoft.com/office/officeart/2005/8/layout/hProcess3"/>
    <dgm:cxn modelId="{D02794BC-5A48-4530-BFEC-3EDF3BBB167C}" type="presOf" srcId="{E819024E-4D5E-4C44-8A63-74C55FDF5D2D}" destId="{900A1AB0-5156-4D04-B25D-DA8FAD363E5C}" srcOrd="0" destOrd="0" presId="urn:microsoft.com/office/officeart/2005/8/layout/hProcess3"/>
    <dgm:cxn modelId="{047FB5BF-26B7-47B4-8915-1A8932A3827D}" srcId="{73FFEE51-EEE4-4F10-BBF7-6A345147436A}" destId="{3CCB394C-251D-4D58-8654-88FA6AD7E67B}" srcOrd="2" destOrd="0" parTransId="{C71B178C-5F7B-47CF-8FCB-6D5C3DF29682}" sibTransId="{6C3B85C2-99A0-4353-8D5A-FD8ED8D0811F}"/>
    <dgm:cxn modelId="{117187C9-B817-45B6-A71A-E4C59747C28D}" type="presOf" srcId="{572426F3-E3B1-4EAC-9F63-3DC8C8AC7D0C}" destId="{18A0212B-43BC-4D66-B33D-D04E1FE31738}" srcOrd="0" destOrd="0" presId="urn:microsoft.com/office/officeart/2005/8/layout/hProcess3"/>
    <dgm:cxn modelId="{CE135FD2-C2D3-4E0F-8A67-00F054D6AE75}" type="presOf" srcId="{85CAF012-7571-403B-AD24-4A72210475D3}" destId="{98F60A96-190E-4F4C-8F88-C578A7AA5C08}" srcOrd="0" destOrd="0" presId="urn:microsoft.com/office/officeart/2005/8/layout/hProcess3"/>
    <dgm:cxn modelId="{AF166ED2-CCBB-4783-B30E-9FCF726D0C87}" type="presOf" srcId="{694C32E1-55A8-4A9D-A8E7-75C911BFABC3}" destId="{B51F8708-8144-404C-930D-66CB601572C8}" srcOrd="0" destOrd="0" presId="urn:microsoft.com/office/officeart/2005/8/layout/hProcess3"/>
    <dgm:cxn modelId="{0273FFE1-5F31-4B73-AF2F-DAB0D9A9E7FE}" type="presOf" srcId="{3CCB394C-251D-4D58-8654-88FA6AD7E67B}" destId="{E5755B25-3443-438F-AF92-787172402833}" srcOrd="0" destOrd="0" presId="urn:microsoft.com/office/officeart/2005/8/layout/hProcess3"/>
    <dgm:cxn modelId="{69BFF3E2-A79F-4A3B-8755-E50CD52A4F4C}" srcId="{572426F3-E3B1-4EAC-9F63-3DC8C8AC7D0C}" destId="{FB19921F-1C87-4F2F-B7BE-77F58EFA943B}" srcOrd="0" destOrd="0" parTransId="{9C83A5D3-00F1-4AB0-AE24-8DDB847FFBC3}" sibTransId="{FE6450F5-E13E-431B-9E88-7FD2283EA810}"/>
    <dgm:cxn modelId="{DEB144EC-F57D-4B72-B7B5-3C4F00FF2552}" srcId="{7C0F9082-1F07-4882-AB98-E26AEF04CF19}" destId="{38577A2A-9F98-4AEE-B4EF-50AC3746CEC0}" srcOrd="0" destOrd="0" parTransId="{DE6B6A02-DB43-4DD8-8D7C-08DAA4F78B1A}" sibTransId="{6A3F913E-F3E6-4639-9C0E-C9F47B3083A6}"/>
    <dgm:cxn modelId="{CC575FF6-6BC7-429C-B4BC-536115A2E60E}" type="presParOf" srcId="{C4DE5815-E679-42CC-B994-B5E94F699DE5}" destId="{951F3C75-521E-4999-9A07-1792AF7EAA34}" srcOrd="0" destOrd="0" presId="urn:microsoft.com/office/officeart/2005/8/layout/hProcess3"/>
    <dgm:cxn modelId="{B63A1662-3E7A-49DF-A439-2D694592A04C}" type="presParOf" srcId="{C4DE5815-E679-42CC-B994-B5E94F699DE5}" destId="{AA991CE6-0558-4439-A342-928E9281996F}" srcOrd="1" destOrd="0" presId="urn:microsoft.com/office/officeart/2005/8/layout/hProcess3"/>
    <dgm:cxn modelId="{56E20101-CDAE-4000-9C50-13337C735808}" type="presParOf" srcId="{AA991CE6-0558-4439-A342-928E9281996F}" destId="{D7CA638A-758E-4F25-AA25-377056CBAE7D}" srcOrd="0" destOrd="0" presId="urn:microsoft.com/office/officeart/2005/8/layout/hProcess3"/>
    <dgm:cxn modelId="{B88FA585-A089-4EF3-A921-02C8A9923B85}" type="presParOf" srcId="{AA991CE6-0558-4439-A342-928E9281996F}" destId="{C49A83F5-37D4-425C-9CD4-788030E27F8C}" srcOrd="1" destOrd="0" presId="urn:microsoft.com/office/officeart/2005/8/layout/hProcess3"/>
    <dgm:cxn modelId="{7FEBCD8F-C0AB-424A-A76B-2835A352C111}" type="presParOf" srcId="{C49A83F5-37D4-425C-9CD4-788030E27F8C}" destId="{B229A199-81BC-4416-A176-4D100B3A8A98}" srcOrd="0" destOrd="0" presId="urn:microsoft.com/office/officeart/2005/8/layout/hProcess3"/>
    <dgm:cxn modelId="{64794460-95F2-4DF4-8223-7EADEBE6EDF1}" type="presParOf" srcId="{C49A83F5-37D4-425C-9CD4-788030E27F8C}" destId="{98F60A96-190E-4F4C-8F88-C578A7AA5C08}" srcOrd="1" destOrd="0" presId="urn:microsoft.com/office/officeart/2005/8/layout/hProcess3"/>
    <dgm:cxn modelId="{60EF8F45-8DC4-4F07-8F99-96D95E4631B3}" type="presParOf" srcId="{C49A83F5-37D4-425C-9CD4-788030E27F8C}" destId="{CEA81063-D016-48FB-AC54-5970FC341FFA}" srcOrd="2" destOrd="0" presId="urn:microsoft.com/office/officeart/2005/8/layout/hProcess3"/>
    <dgm:cxn modelId="{091D3A13-F4E1-4725-811C-5DBC3BE37567}" type="presParOf" srcId="{C49A83F5-37D4-425C-9CD4-788030E27F8C}" destId="{660D9681-5F78-468C-96A6-B7FDDCFEC9C2}" srcOrd="3" destOrd="0" presId="urn:microsoft.com/office/officeart/2005/8/layout/hProcess3"/>
    <dgm:cxn modelId="{ADEBE439-E86A-4400-B742-DDE352D65E98}" type="presParOf" srcId="{C49A83F5-37D4-425C-9CD4-788030E27F8C}" destId="{E60CC595-CFA0-4679-9F83-9DDBD0C8F6AC}" srcOrd="4" destOrd="0" presId="urn:microsoft.com/office/officeart/2005/8/layout/hProcess3"/>
    <dgm:cxn modelId="{0019B849-937A-4B20-B463-792BD4C1B402}" type="presParOf" srcId="{AA991CE6-0558-4439-A342-928E9281996F}" destId="{172D457C-C0E2-4FCF-A288-B396549E8853}" srcOrd="2" destOrd="0" presId="urn:microsoft.com/office/officeart/2005/8/layout/hProcess3"/>
    <dgm:cxn modelId="{F1A27B2E-A558-4FB2-8D05-E39D538372AF}" type="presParOf" srcId="{AA991CE6-0558-4439-A342-928E9281996F}" destId="{94400AD4-F741-4A0B-9F0F-BF14E19F3F7D}" srcOrd="3" destOrd="0" presId="urn:microsoft.com/office/officeart/2005/8/layout/hProcess3"/>
    <dgm:cxn modelId="{7B3DC3B5-A9EC-4B7F-A931-017405ECB181}" type="presParOf" srcId="{94400AD4-F741-4A0B-9F0F-BF14E19F3F7D}" destId="{B427BF77-FB31-4A72-A2B1-F89086C60B90}" srcOrd="0" destOrd="0" presId="urn:microsoft.com/office/officeart/2005/8/layout/hProcess3"/>
    <dgm:cxn modelId="{0286C163-A048-46CD-A82F-D47E21187E5E}" type="presParOf" srcId="{94400AD4-F741-4A0B-9F0F-BF14E19F3F7D}" destId="{18A0212B-43BC-4D66-B33D-D04E1FE31738}" srcOrd="1" destOrd="0" presId="urn:microsoft.com/office/officeart/2005/8/layout/hProcess3"/>
    <dgm:cxn modelId="{0E968041-FFA1-446A-AB3D-5D2B4D4D479B}" type="presParOf" srcId="{94400AD4-F741-4A0B-9F0F-BF14E19F3F7D}" destId="{4B045071-2D97-4773-B7D8-1B339F763EE8}" srcOrd="2" destOrd="0" presId="urn:microsoft.com/office/officeart/2005/8/layout/hProcess3"/>
    <dgm:cxn modelId="{CB546583-B6D0-4CAC-8BCE-D8FF148C7BED}" type="presParOf" srcId="{94400AD4-F741-4A0B-9F0F-BF14E19F3F7D}" destId="{62585F1E-E779-4D0F-9B6C-B595A2CF0A56}" srcOrd="3" destOrd="0" presId="urn:microsoft.com/office/officeart/2005/8/layout/hProcess3"/>
    <dgm:cxn modelId="{04688271-0163-4EE8-BF34-9C1D73AFCBBC}" type="presParOf" srcId="{94400AD4-F741-4A0B-9F0F-BF14E19F3F7D}" destId="{F0FB727F-A673-42F1-92AB-777FFA9AEFAD}" srcOrd="4" destOrd="0" presId="urn:microsoft.com/office/officeart/2005/8/layout/hProcess3"/>
    <dgm:cxn modelId="{0EB21CD0-2AD2-4C29-90CB-C3C25936B213}" type="presParOf" srcId="{AA991CE6-0558-4439-A342-928E9281996F}" destId="{E29CC0A7-8D4A-48E9-A5E9-AA2E84EC1770}" srcOrd="4" destOrd="0" presId="urn:microsoft.com/office/officeart/2005/8/layout/hProcess3"/>
    <dgm:cxn modelId="{510FB88D-8AD4-4D3D-A63F-CE2277ED97A8}" type="presParOf" srcId="{AA991CE6-0558-4439-A342-928E9281996F}" destId="{1CB9AB42-DE22-47E1-AA95-7CA10F9446BD}" srcOrd="5" destOrd="0" presId="urn:microsoft.com/office/officeart/2005/8/layout/hProcess3"/>
    <dgm:cxn modelId="{3FF6CA75-2662-4E83-B778-A550414E17D0}" type="presParOf" srcId="{1CB9AB42-DE22-47E1-AA95-7CA10F9446BD}" destId="{DFA3E228-462F-41F7-9A52-FCF47A7B6F70}" srcOrd="0" destOrd="0" presId="urn:microsoft.com/office/officeart/2005/8/layout/hProcess3"/>
    <dgm:cxn modelId="{78E4AC55-06A1-418A-B273-BFF9E750F9AF}" type="presParOf" srcId="{1CB9AB42-DE22-47E1-AA95-7CA10F9446BD}" destId="{E5755B25-3443-438F-AF92-787172402833}" srcOrd="1" destOrd="0" presId="urn:microsoft.com/office/officeart/2005/8/layout/hProcess3"/>
    <dgm:cxn modelId="{A5270FC5-B063-463D-909C-12ED76DEF907}" type="presParOf" srcId="{1CB9AB42-DE22-47E1-AA95-7CA10F9446BD}" destId="{6861F4FA-70A6-4600-B55F-DC04A781F2FA}" srcOrd="2" destOrd="0" presId="urn:microsoft.com/office/officeart/2005/8/layout/hProcess3"/>
    <dgm:cxn modelId="{B968DD5E-A312-4FE2-A813-1375E7BE82FA}" type="presParOf" srcId="{1CB9AB42-DE22-47E1-AA95-7CA10F9446BD}" destId="{81A9FA52-D540-4D84-B97F-ECB7C8E06B57}" srcOrd="3" destOrd="0" presId="urn:microsoft.com/office/officeart/2005/8/layout/hProcess3"/>
    <dgm:cxn modelId="{23A9ED26-DBAE-462D-A394-B2A04A5398A6}" type="presParOf" srcId="{1CB9AB42-DE22-47E1-AA95-7CA10F9446BD}" destId="{66A90A8D-5181-402E-B840-8F87580D9BA4}" srcOrd="4" destOrd="0" presId="urn:microsoft.com/office/officeart/2005/8/layout/hProcess3"/>
    <dgm:cxn modelId="{D18F02DE-F833-44B9-B9A3-D80E1EC726FD}" type="presParOf" srcId="{AA991CE6-0558-4439-A342-928E9281996F}" destId="{9356B02E-D392-4FB1-9755-4635478D3CA1}" srcOrd="6" destOrd="0" presId="urn:microsoft.com/office/officeart/2005/8/layout/hProcess3"/>
    <dgm:cxn modelId="{3765097C-DBFB-4858-B7E0-B56443AE20A9}" type="presParOf" srcId="{AA991CE6-0558-4439-A342-928E9281996F}" destId="{6CEBBA82-E38D-4778-BFE2-797BF402D453}" srcOrd="7" destOrd="0" presId="urn:microsoft.com/office/officeart/2005/8/layout/hProcess3"/>
    <dgm:cxn modelId="{000C685B-DDC6-4B05-8E86-22E8B60392EF}" type="presParOf" srcId="{6CEBBA82-E38D-4778-BFE2-797BF402D453}" destId="{0A5A42BA-65B7-49C7-A7DD-40C9E484E940}" srcOrd="0" destOrd="0" presId="urn:microsoft.com/office/officeart/2005/8/layout/hProcess3"/>
    <dgm:cxn modelId="{00308998-EAED-4A69-9F29-36AA99623FF8}" type="presParOf" srcId="{6CEBBA82-E38D-4778-BFE2-797BF402D453}" destId="{E60F9708-3E4C-42AE-BD78-E8E1C9DE9639}" srcOrd="1" destOrd="0" presId="urn:microsoft.com/office/officeart/2005/8/layout/hProcess3"/>
    <dgm:cxn modelId="{E200C95A-92BB-4610-B013-331FCB069991}" type="presParOf" srcId="{6CEBBA82-E38D-4778-BFE2-797BF402D453}" destId="{EC35F15C-3FFF-4786-BE3B-234EAF3D623D}" srcOrd="2" destOrd="0" presId="urn:microsoft.com/office/officeart/2005/8/layout/hProcess3"/>
    <dgm:cxn modelId="{12427EAD-1726-4CA7-8BA9-9410CD317994}" type="presParOf" srcId="{6CEBBA82-E38D-4778-BFE2-797BF402D453}" destId="{417B0A2E-F52F-44DC-BA38-51C5A6E96931}" srcOrd="3" destOrd="0" presId="urn:microsoft.com/office/officeart/2005/8/layout/hProcess3"/>
    <dgm:cxn modelId="{9E9C9284-7DEF-4591-8E43-49F09BD6B7A5}" type="presParOf" srcId="{6CEBBA82-E38D-4778-BFE2-797BF402D453}" destId="{900A1AB0-5156-4D04-B25D-DA8FAD363E5C}" srcOrd="4" destOrd="0" presId="urn:microsoft.com/office/officeart/2005/8/layout/hProcess3"/>
    <dgm:cxn modelId="{DD6AB602-0518-46D8-8090-0690F79F4A0F}" type="presParOf" srcId="{AA991CE6-0558-4439-A342-928E9281996F}" destId="{7575F309-A080-40C8-8356-45F3502ACEFA}" srcOrd="8" destOrd="0" presId="urn:microsoft.com/office/officeart/2005/8/layout/hProcess3"/>
    <dgm:cxn modelId="{B85A87DB-C87F-4EDE-A660-1D02D502E9DA}" type="presParOf" srcId="{AA991CE6-0558-4439-A342-928E9281996F}" destId="{C98127C7-855C-47B5-BAE9-FC4296C78EE9}" srcOrd="9" destOrd="0" presId="urn:microsoft.com/office/officeart/2005/8/layout/hProcess3"/>
    <dgm:cxn modelId="{431D942C-A1A5-43E4-BFF7-C1BE085AB87C}" type="presParOf" srcId="{C98127C7-855C-47B5-BAE9-FC4296C78EE9}" destId="{FCBCB3F1-E9F6-4931-B783-092F28BC4555}" srcOrd="0" destOrd="0" presId="urn:microsoft.com/office/officeart/2005/8/layout/hProcess3"/>
    <dgm:cxn modelId="{7377736D-0984-437A-9D0F-B188BD049862}" type="presParOf" srcId="{C98127C7-855C-47B5-BAE9-FC4296C78EE9}" destId="{B51F8708-8144-404C-930D-66CB601572C8}" srcOrd="1" destOrd="0" presId="urn:microsoft.com/office/officeart/2005/8/layout/hProcess3"/>
    <dgm:cxn modelId="{4395CBA2-0DC8-45EC-9ADC-C90E2E70D740}" type="presParOf" srcId="{C98127C7-855C-47B5-BAE9-FC4296C78EE9}" destId="{6DFCDE12-CE2D-4244-A587-9BD6C175B81D}" srcOrd="2" destOrd="0" presId="urn:microsoft.com/office/officeart/2005/8/layout/hProcess3"/>
    <dgm:cxn modelId="{A5E75D84-013F-4975-9A44-182D945E1303}" type="presParOf" srcId="{C98127C7-855C-47B5-BAE9-FC4296C78EE9}" destId="{6BA521E8-9196-43D6-9416-99211BC6D73B}" srcOrd="3" destOrd="0" presId="urn:microsoft.com/office/officeart/2005/8/layout/hProcess3"/>
    <dgm:cxn modelId="{FD55FDAB-78B0-412E-8856-4DD4AD8BC8C8}" type="presParOf" srcId="{C98127C7-855C-47B5-BAE9-FC4296C78EE9}" destId="{D16749FE-974E-41B0-86C9-EDD410E4B358}" srcOrd="4" destOrd="0" presId="urn:microsoft.com/office/officeart/2005/8/layout/hProcess3"/>
    <dgm:cxn modelId="{EBAE3E58-F328-44CE-9CBA-4DA0FB098633}" type="presParOf" srcId="{AA991CE6-0558-4439-A342-928E9281996F}" destId="{6E850B51-2F60-4982-9C01-BB75F6FB9052}" srcOrd="10" destOrd="0" presId="urn:microsoft.com/office/officeart/2005/8/layout/hProcess3"/>
    <dgm:cxn modelId="{2CBF4E61-7368-4CB7-8B63-5A0957A17072}" type="presParOf" srcId="{AA991CE6-0558-4439-A342-928E9281996F}" destId="{0516ADD6-B37B-4E9B-810C-B83BF2957261}" srcOrd="11" destOrd="0" presId="urn:microsoft.com/office/officeart/2005/8/layout/hProcess3"/>
    <dgm:cxn modelId="{717B4427-B7D6-4BD8-A881-8A6F9D216EB9}" type="presParOf" srcId="{AA991CE6-0558-4439-A342-928E9281996F}" destId="{76C2A71A-D895-43A8-87E8-D6D5CABF938A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2A71A-D895-43A8-87E8-D6D5CABF938A}">
      <dsp:nvSpPr>
        <dsp:cNvPr id="0" name=""/>
        <dsp:cNvSpPr/>
      </dsp:nvSpPr>
      <dsp:spPr>
        <a:xfrm>
          <a:off x="0" y="1207318"/>
          <a:ext cx="8811490" cy="115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749FE-974E-41B0-86C9-EDD410E4B358}">
      <dsp:nvSpPr>
        <dsp:cNvPr id="0" name=""/>
        <dsp:cNvSpPr/>
      </dsp:nvSpPr>
      <dsp:spPr>
        <a:xfrm>
          <a:off x="6961860" y="2115064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1787 US Constitution written</a:t>
          </a:r>
        </a:p>
      </dsp:txBody>
      <dsp:txXfrm>
        <a:off x="6961860" y="2115064"/>
        <a:ext cx="1245569" cy="864000"/>
      </dsp:txXfrm>
    </dsp:sp>
    <dsp:sp modelId="{B51F8708-8144-404C-930D-66CB601572C8}">
      <dsp:nvSpPr>
        <dsp:cNvPr id="0" name=""/>
        <dsp:cNvSpPr/>
      </dsp:nvSpPr>
      <dsp:spPr>
        <a:xfrm>
          <a:off x="6684771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1785</a:t>
          </a:r>
        </a:p>
      </dsp:txBody>
      <dsp:txXfrm>
        <a:off x="6684771" y="1495318"/>
        <a:ext cx="1245569" cy="576000"/>
      </dsp:txXfrm>
    </dsp:sp>
    <dsp:sp modelId="{900A1AB0-5156-4D04-B25D-DA8FAD363E5C}">
      <dsp:nvSpPr>
        <dsp:cNvPr id="0" name=""/>
        <dsp:cNvSpPr/>
      </dsp:nvSpPr>
      <dsp:spPr>
        <a:xfrm>
          <a:off x="5190088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1781 Surrender at Yorktown</a:t>
          </a:r>
        </a:p>
      </dsp:txBody>
      <dsp:txXfrm>
        <a:off x="5190088" y="2128918"/>
        <a:ext cx="1245569" cy="864000"/>
      </dsp:txXfrm>
    </dsp:sp>
    <dsp:sp modelId="{E60F9708-3E4C-42AE-BD78-E8E1C9DE9639}">
      <dsp:nvSpPr>
        <dsp:cNvPr id="0" name=""/>
        <dsp:cNvSpPr/>
      </dsp:nvSpPr>
      <dsp:spPr>
        <a:xfrm>
          <a:off x="5190088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1780</a:t>
          </a:r>
        </a:p>
      </dsp:txBody>
      <dsp:txXfrm>
        <a:off x="5190088" y="1495318"/>
        <a:ext cx="1245569" cy="576000"/>
      </dsp:txXfrm>
    </dsp:sp>
    <dsp:sp modelId="{66A90A8D-5181-402E-B840-8F87580D9BA4}">
      <dsp:nvSpPr>
        <dsp:cNvPr id="0" name=""/>
        <dsp:cNvSpPr/>
      </dsp:nvSpPr>
      <dsp:spPr>
        <a:xfrm>
          <a:off x="3695404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Battles of Lexington and Concord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1776 Declaration of Independence</a:t>
          </a:r>
        </a:p>
      </dsp:txBody>
      <dsp:txXfrm>
        <a:off x="3695404" y="2128918"/>
        <a:ext cx="1245569" cy="864000"/>
      </dsp:txXfrm>
    </dsp:sp>
    <dsp:sp modelId="{E5755B25-3443-438F-AF92-787172402833}">
      <dsp:nvSpPr>
        <dsp:cNvPr id="0" name=""/>
        <dsp:cNvSpPr/>
      </dsp:nvSpPr>
      <dsp:spPr>
        <a:xfrm>
          <a:off x="3695404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1775</a:t>
          </a:r>
        </a:p>
      </dsp:txBody>
      <dsp:txXfrm>
        <a:off x="3695404" y="1495318"/>
        <a:ext cx="1245569" cy="576000"/>
      </dsp:txXfrm>
    </dsp:sp>
    <dsp:sp modelId="{F0FB727F-A673-42F1-92AB-777FFA9AEFAD}">
      <dsp:nvSpPr>
        <dsp:cNvPr id="0" name=""/>
        <dsp:cNvSpPr/>
      </dsp:nvSpPr>
      <dsp:spPr>
        <a:xfrm>
          <a:off x="2200721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Boston Massacre</a:t>
          </a:r>
        </a:p>
      </dsp:txBody>
      <dsp:txXfrm>
        <a:off x="2200721" y="2128918"/>
        <a:ext cx="1245569" cy="864000"/>
      </dsp:txXfrm>
    </dsp:sp>
    <dsp:sp modelId="{18A0212B-43BC-4D66-B33D-D04E1FE31738}">
      <dsp:nvSpPr>
        <dsp:cNvPr id="0" name=""/>
        <dsp:cNvSpPr/>
      </dsp:nvSpPr>
      <dsp:spPr>
        <a:xfrm>
          <a:off x="2200721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1770</a:t>
          </a:r>
        </a:p>
      </dsp:txBody>
      <dsp:txXfrm>
        <a:off x="2200721" y="1495318"/>
        <a:ext cx="1245569" cy="576000"/>
      </dsp:txXfrm>
    </dsp:sp>
    <dsp:sp modelId="{E60CC595-CFA0-4679-9F83-9DDBD0C8F6AC}">
      <dsp:nvSpPr>
        <dsp:cNvPr id="0" name=""/>
        <dsp:cNvSpPr/>
      </dsp:nvSpPr>
      <dsp:spPr>
        <a:xfrm>
          <a:off x="706037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Stamp Act</a:t>
          </a:r>
        </a:p>
      </dsp:txBody>
      <dsp:txXfrm>
        <a:off x="706037" y="2128918"/>
        <a:ext cx="1245569" cy="864000"/>
      </dsp:txXfrm>
    </dsp:sp>
    <dsp:sp modelId="{98F60A96-190E-4F4C-8F88-C578A7AA5C08}">
      <dsp:nvSpPr>
        <dsp:cNvPr id="0" name=""/>
        <dsp:cNvSpPr/>
      </dsp:nvSpPr>
      <dsp:spPr>
        <a:xfrm>
          <a:off x="706037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1765</a:t>
          </a:r>
        </a:p>
      </dsp:txBody>
      <dsp:txXfrm>
        <a:off x="706037" y="1495318"/>
        <a:ext cx="1245569" cy="57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2A71A-D895-43A8-87E8-D6D5CABF938A}">
      <dsp:nvSpPr>
        <dsp:cNvPr id="0" name=""/>
        <dsp:cNvSpPr/>
      </dsp:nvSpPr>
      <dsp:spPr>
        <a:xfrm>
          <a:off x="0" y="1207318"/>
          <a:ext cx="8811490" cy="115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749FE-974E-41B0-86C9-EDD410E4B358}">
      <dsp:nvSpPr>
        <dsp:cNvPr id="0" name=""/>
        <dsp:cNvSpPr/>
      </dsp:nvSpPr>
      <dsp:spPr>
        <a:xfrm>
          <a:off x="6961860" y="2115064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1787 US Constitution written</a:t>
          </a:r>
        </a:p>
      </dsp:txBody>
      <dsp:txXfrm>
        <a:off x="6961860" y="2115064"/>
        <a:ext cx="1245569" cy="864000"/>
      </dsp:txXfrm>
    </dsp:sp>
    <dsp:sp modelId="{B51F8708-8144-404C-930D-66CB601572C8}">
      <dsp:nvSpPr>
        <dsp:cNvPr id="0" name=""/>
        <dsp:cNvSpPr/>
      </dsp:nvSpPr>
      <dsp:spPr>
        <a:xfrm>
          <a:off x="6684771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1785</a:t>
          </a:r>
        </a:p>
      </dsp:txBody>
      <dsp:txXfrm>
        <a:off x="6684771" y="1495318"/>
        <a:ext cx="1245569" cy="576000"/>
      </dsp:txXfrm>
    </dsp:sp>
    <dsp:sp modelId="{900A1AB0-5156-4D04-B25D-DA8FAD363E5C}">
      <dsp:nvSpPr>
        <dsp:cNvPr id="0" name=""/>
        <dsp:cNvSpPr/>
      </dsp:nvSpPr>
      <dsp:spPr>
        <a:xfrm>
          <a:off x="5190088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1781 Surrender at Yorktown</a:t>
          </a:r>
        </a:p>
      </dsp:txBody>
      <dsp:txXfrm>
        <a:off x="5190088" y="2128918"/>
        <a:ext cx="1245569" cy="864000"/>
      </dsp:txXfrm>
    </dsp:sp>
    <dsp:sp modelId="{E60F9708-3E4C-42AE-BD78-E8E1C9DE9639}">
      <dsp:nvSpPr>
        <dsp:cNvPr id="0" name=""/>
        <dsp:cNvSpPr/>
      </dsp:nvSpPr>
      <dsp:spPr>
        <a:xfrm>
          <a:off x="5190088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1780</a:t>
          </a:r>
        </a:p>
      </dsp:txBody>
      <dsp:txXfrm>
        <a:off x="5190088" y="1495318"/>
        <a:ext cx="1245569" cy="576000"/>
      </dsp:txXfrm>
    </dsp:sp>
    <dsp:sp modelId="{66A90A8D-5181-402E-B840-8F87580D9BA4}">
      <dsp:nvSpPr>
        <dsp:cNvPr id="0" name=""/>
        <dsp:cNvSpPr/>
      </dsp:nvSpPr>
      <dsp:spPr>
        <a:xfrm>
          <a:off x="3695404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Battles of Lexington and Concord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1776 Declaration of Independence</a:t>
          </a:r>
        </a:p>
      </dsp:txBody>
      <dsp:txXfrm>
        <a:off x="3695404" y="2128918"/>
        <a:ext cx="1245569" cy="864000"/>
      </dsp:txXfrm>
    </dsp:sp>
    <dsp:sp modelId="{E5755B25-3443-438F-AF92-787172402833}">
      <dsp:nvSpPr>
        <dsp:cNvPr id="0" name=""/>
        <dsp:cNvSpPr/>
      </dsp:nvSpPr>
      <dsp:spPr>
        <a:xfrm>
          <a:off x="3695404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1775</a:t>
          </a:r>
        </a:p>
      </dsp:txBody>
      <dsp:txXfrm>
        <a:off x="3695404" y="1495318"/>
        <a:ext cx="1245569" cy="576000"/>
      </dsp:txXfrm>
    </dsp:sp>
    <dsp:sp modelId="{F0FB727F-A673-42F1-92AB-777FFA9AEFAD}">
      <dsp:nvSpPr>
        <dsp:cNvPr id="0" name=""/>
        <dsp:cNvSpPr/>
      </dsp:nvSpPr>
      <dsp:spPr>
        <a:xfrm>
          <a:off x="2200721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Boston Massacre</a:t>
          </a:r>
        </a:p>
      </dsp:txBody>
      <dsp:txXfrm>
        <a:off x="2200721" y="2128918"/>
        <a:ext cx="1245569" cy="864000"/>
      </dsp:txXfrm>
    </dsp:sp>
    <dsp:sp modelId="{18A0212B-43BC-4D66-B33D-D04E1FE31738}">
      <dsp:nvSpPr>
        <dsp:cNvPr id="0" name=""/>
        <dsp:cNvSpPr/>
      </dsp:nvSpPr>
      <dsp:spPr>
        <a:xfrm>
          <a:off x="2200721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1770</a:t>
          </a:r>
        </a:p>
      </dsp:txBody>
      <dsp:txXfrm>
        <a:off x="2200721" y="1495318"/>
        <a:ext cx="1245569" cy="576000"/>
      </dsp:txXfrm>
    </dsp:sp>
    <dsp:sp modelId="{E60CC595-CFA0-4679-9F83-9DDBD0C8F6AC}">
      <dsp:nvSpPr>
        <dsp:cNvPr id="0" name=""/>
        <dsp:cNvSpPr/>
      </dsp:nvSpPr>
      <dsp:spPr>
        <a:xfrm>
          <a:off x="706037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Stamp Act</a:t>
          </a:r>
        </a:p>
      </dsp:txBody>
      <dsp:txXfrm>
        <a:off x="706037" y="2128918"/>
        <a:ext cx="1245569" cy="864000"/>
      </dsp:txXfrm>
    </dsp:sp>
    <dsp:sp modelId="{98F60A96-190E-4F4C-8F88-C578A7AA5C08}">
      <dsp:nvSpPr>
        <dsp:cNvPr id="0" name=""/>
        <dsp:cNvSpPr/>
      </dsp:nvSpPr>
      <dsp:spPr>
        <a:xfrm>
          <a:off x="706037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1765</a:t>
          </a:r>
        </a:p>
      </dsp:txBody>
      <dsp:txXfrm>
        <a:off x="706037" y="1495318"/>
        <a:ext cx="1245569" cy="57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2A71A-D895-43A8-87E8-D6D5CABF938A}">
      <dsp:nvSpPr>
        <dsp:cNvPr id="0" name=""/>
        <dsp:cNvSpPr/>
      </dsp:nvSpPr>
      <dsp:spPr>
        <a:xfrm>
          <a:off x="0" y="1207318"/>
          <a:ext cx="8811490" cy="115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749FE-974E-41B0-86C9-EDD410E4B358}">
      <dsp:nvSpPr>
        <dsp:cNvPr id="0" name=""/>
        <dsp:cNvSpPr/>
      </dsp:nvSpPr>
      <dsp:spPr>
        <a:xfrm>
          <a:off x="6961860" y="2115064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1787 US Constitution written</a:t>
          </a:r>
        </a:p>
      </dsp:txBody>
      <dsp:txXfrm>
        <a:off x="6961860" y="2115064"/>
        <a:ext cx="1245569" cy="864000"/>
      </dsp:txXfrm>
    </dsp:sp>
    <dsp:sp modelId="{B51F8708-8144-404C-930D-66CB601572C8}">
      <dsp:nvSpPr>
        <dsp:cNvPr id="0" name=""/>
        <dsp:cNvSpPr/>
      </dsp:nvSpPr>
      <dsp:spPr>
        <a:xfrm>
          <a:off x="6684771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1785</a:t>
          </a:r>
        </a:p>
      </dsp:txBody>
      <dsp:txXfrm>
        <a:off x="6684771" y="1495318"/>
        <a:ext cx="1245569" cy="576000"/>
      </dsp:txXfrm>
    </dsp:sp>
    <dsp:sp modelId="{900A1AB0-5156-4D04-B25D-DA8FAD363E5C}">
      <dsp:nvSpPr>
        <dsp:cNvPr id="0" name=""/>
        <dsp:cNvSpPr/>
      </dsp:nvSpPr>
      <dsp:spPr>
        <a:xfrm>
          <a:off x="5190088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1781 Surrender at Yorktown</a:t>
          </a:r>
        </a:p>
      </dsp:txBody>
      <dsp:txXfrm>
        <a:off x="5190088" y="2128918"/>
        <a:ext cx="1245569" cy="864000"/>
      </dsp:txXfrm>
    </dsp:sp>
    <dsp:sp modelId="{E60F9708-3E4C-42AE-BD78-E8E1C9DE9639}">
      <dsp:nvSpPr>
        <dsp:cNvPr id="0" name=""/>
        <dsp:cNvSpPr/>
      </dsp:nvSpPr>
      <dsp:spPr>
        <a:xfrm>
          <a:off x="5190088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1780</a:t>
          </a:r>
        </a:p>
      </dsp:txBody>
      <dsp:txXfrm>
        <a:off x="5190088" y="1495318"/>
        <a:ext cx="1245569" cy="576000"/>
      </dsp:txXfrm>
    </dsp:sp>
    <dsp:sp modelId="{66A90A8D-5181-402E-B840-8F87580D9BA4}">
      <dsp:nvSpPr>
        <dsp:cNvPr id="0" name=""/>
        <dsp:cNvSpPr/>
      </dsp:nvSpPr>
      <dsp:spPr>
        <a:xfrm>
          <a:off x="3695404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Battles of Lexington and Concord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1776 Declaration of Independence</a:t>
          </a:r>
        </a:p>
      </dsp:txBody>
      <dsp:txXfrm>
        <a:off x="3695404" y="2128918"/>
        <a:ext cx="1245569" cy="864000"/>
      </dsp:txXfrm>
    </dsp:sp>
    <dsp:sp modelId="{E5755B25-3443-438F-AF92-787172402833}">
      <dsp:nvSpPr>
        <dsp:cNvPr id="0" name=""/>
        <dsp:cNvSpPr/>
      </dsp:nvSpPr>
      <dsp:spPr>
        <a:xfrm>
          <a:off x="3695404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1775</a:t>
          </a:r>
        </a:p>
      </dsp:txBody>
      <dsp:txXfrm>
        <a:off x="3695404" y="1495318"/>
        <a:ext cx="1245569" cy="576000"/>
      </dsp:txXfrm>
    </dsp:sp>
    <dsp:sp modelId="{F0FB727F-A673-42F1-92AB-777FFA9AEFAD}">
      <dsp:nvSpPr>
        <dsp:cNvPr id="0" name=""/>
        <dsp:cNvSpPr/>
      </dsp:nvSpPr>
      <dsp:spPr>
        <a:xfrm>
          <a:off x="2200721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Boston Massacre</a:t>
          </a:r>
        </a:p>
      </dsp:txBody>
      <dsp:txXfrm>
        <a:off x="2200721" y="2128918"/>
        <a:ext cx="1245569" cy="864000"/>
      </dsp:txXfrm>
    </dsp:sp>
    <dsp:sp modelId="{18A0212B-43BC-4D66-B33D-D04E1FE31738}">
      <dsp:nvSpPr>
        <dsp:cNvPr id="0" name=""/>
        <dsp:cNvSpPr/>
      </dsp:nvSpPr>
      <dsp:spPr>
        <a:xfrm>
          <a:off x="2200721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1770</a:t>
          </a:r>
        </a:p>
      </dsp:txBody>
      <dsp:txXfrm>
        <a:off x="2200721" y="1495318"/>
        <a:ext cx="1245569" cy="576000"/>
      </dsp:txXfrm>
    </dsp:sp>
    <dsp:sp modelId="{E60CC595-CFA0-4679-9F83-9DDBD0C8F6AC}">
      <dsp:nvSpPr>
        <dsp:cNvPr id="0" name=""/>
        <dsp:cNvSpPr/>
      </dsp:nvSpPr>
      <dsp:spPr>
        <a:xfrm>
          <a:off x="706037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Stamp Act</a:t>
          </a:r>
        </a:p>
      </dsp:txBody>
      <dsp:txXfrm>
        <a:off x="706037" y="2128918"/>
        <a:ext cx="1245569" cy="864000"/>
      </dsp:txXfrm>
    </dsp:sp>
    <dsp:sp modelId="{98F60A96-190E-4F4C-8F88-C578A7AA5C08}">
      <dsp:nvSpPr>
        <dsp:cNvPr id="0" name=""/>
        <dsp:cNvSpPr/>
      </dsp:nvSpPr>
      <dsp:spPr>
        <a:xfrm>
          <a:off x="706037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1765</a:t>
          </a:r>
        </a:p>
      </dsp:txBody>
      <dsp:txXfrm>
        <a:off x="706037" y="1495318"/>
        <a:ext cx="1245569" cy="57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2A71A-D895-43A8-87E8-D6D5CABF938A}">
      <dsp:nvSpPr>
        <dsp:cNvPr id="0" name=""/>
        <dsp:cNvSpPr/>
      </dsp:nvSpPr>
      <dsp:spPr>
        <a:xfrm>
          <a:off x="0" y="1207318"/>
          <a:ext cx="8811490" cy="115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749FE-974E-41B0-86C9-EDD410E4B358}">
      <dsp:nvSpPr>
        <dsp:cNvPr id="0" name=""/>
        <dsp:cNvSpPr/>
      </dsp:nvSpPr>
      <dsp:spPr>
        <a:xfrm>
          <a:off x="6961860" y="2115064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1787 US Constitution written</a:t>
          </a:r>
        </a:p>
      </dsp:txBody>
      <dsp:txXfrm>
        <a:off x="6961860" y="2115064"/>
        <a:ext cx="1245569" cy="864000"/>
      </dsp:txXfrm>
    </dsp:sp>
    <dsp:sp modelId="{B51F8708-8144-404C-930D-66CB601572C8}">
      <dsp:nvSpPr>
        <dsp:cNvPr id="0" name=""/>
        <dsp:cNvSpPr/>
      </dsp:nvSpPr>
      <dsp:spPr>
        <a:xfrm>
          <a:off x="6684771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1785</a:t>
          </a:r>
        </a:p>
      </dsp:txBody>
      <dsp:txXfrm>
        <a:off x="6684771" y="1495318"/>
        <a:ext cx="1245569" cy="576000"/>
      </dsp:txXfrm>
    </dsp:sp>
    <dsp:sp modelId="{900A1AB0-5156-4D04-B25D-DA8FAD363E5C}">
      <dsp:nvSpPr>
        <dsp:cNvPr id="0" name=""/>
        <dsp:cNvSpPr/>
      </dsp:nvSpPr>
      <dsp:spPr>
        <a:xfrm>
          <a:off x="5190088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1781 Surrender at Yorktown</a:t>
          </a:r>
        </a:p>
      </dsp:txBody>
      <dsp:txXfrm>
        <a:off x="5190088" y="2128918"/>
        <a:ext cx="1245569" cy="864000"/>
      </dsp:txXfrm>
    </dsp:sp>
    <dsp:sp modelId="{E60F9708-3E4C-42AE-BD78-E8E1C9DE9639}">
      <dsp:nvSpPr>
        <dsp:cNvPr id="0" name=""/>
        <dsp:cNvSpPr/>
      </dsp:nvSpPr>
      <dsp:spPr>
        <a:xfrm>
          <a:off x="5190088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1780</a:t>
          </a:r>
        </a:p>
      </dsp:txBody>
      <dsp:txXfrm>
        <a:off x="5190088" y="1495318"/>
        <a:ext cx="1245569" cy="576000"/>
      </dsp:txXfrm>
    </dsp:sp>
    <dsp:sp modelId="{66A90A8D-5181-402E-B840-8F87580D9BA4}">
      <dsp:nvSpPr>
        <dsp:cNvPr id="0" name=""/>
        <dsp:cNvSpPr/>
      </dsp:nvSpPr>
      <dsp:spPr>
        <a:xfrm>
          <a:off x="3695404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Battles of Lexington and Concord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1776 Declaration of Independence</a:t>
          </a:r>
        </a:p>
      </dsp:txBody>
      <dsp:txXfrm>
        <a:off x="3695404" y="2128918"/>
        <a:ext cx="1245569" cy="864000"/>
      </dsp:txXfrm>
    </dsp:sp>
    <dsp:sp modelId="{E5755B25-3443-438F-AF92-787172402833}">
      <dsp:nvSpPr>
        <dsp:cNvPr id="0" name=""/>
        <dsp:cNvSpPr/>
      </dsp:nvSpPr>
      <dsp:spPr>
        <a:xfrm>
          <a:off x="3695404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1775</a:t>
          </a:r>
        </a:p>
      </dsp:txBody>
      <dsp:txXfrm>
        <a:off x="3695404" y="1495318"/>
        <a:ext cx="1245569" cy="576000"/>
      </dsp:txXfrm>
    </dsp:sp>
    <dsp:sp modelId="{F0FB727F-A673-42F1-92AB-777FFA9AEFAD}">
      <dsp:nvSpPr>
        <dsp:cNvPr id="0" name=""/>
        <dsp:cNvSpPr/>
      </dsp:nvSpPr>
      <dsp:spPr>
        <a:xfrm>
          <a:off x="2200721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Boston Massacre</a:t>
          </a:r>
        </a:p>
      </dsp:txBody>
      <dsp:txXfrm>
        <a:off x="2200721" y="2128918"/>
        <a:ext cx="1245569" cy="864000"/>
      </dsp:txXfrm>
    </dsp:sp>
    <dsp:sp modelId="{18A0212B-43BC-4D66-B33D-D04E1FE31738}">
      <dsp:nvSpPr>
        <dsp:cNvPr id="0" name=""/>
        <dsp:cNvSpPr/>
      </dsp:nvSpPr>
      <dsp:spPr>
        <a:xfrm>
          <a:off x="2200721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1770</a:t>
          </a:r>
        </a:p>
      </dsp:txBody>
      <dsp:txXfrm>
        <a:off x="2200721" y="1495318"/>
        <a:ext cx="1245569" cy="576000"/>
      </dsp:txXfrm>
    </dsp:sp>
    <dsp:sp modelId="{E60CC595-CFA0-4679-9F83-9DDBD0C8F6AC}">
      <dsp:nvSpPr>
        <dsp:cNvPr id="0" name=""/>
        <dsp:cNvSpPr/>
      </dsp:nvSpPr>
      <dsp:spPr>
        <a:xfrm>
          <a:off x="706037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Stamp Act</a:t>
          </a:r>
        </a:p>
      </dsp:txBody>
      <dsp:txXfrm>
        <a:off x="706037" y="2128918"/>
        <a:ext cx="1245569" cy="864000"/>
      </dsp:txXfrm>
    </dsp:sp>
    <dsp:sp modelId="{98F60A96-190E-4F4C-8F88-C578A7AA5C08}">
      <dsp:nvSpPr>
        <dsp:cNvPr id="0" name=""/>
        <dsp:cNvSpPr/>
      </dsp:nvSpPr>
      <dsp:spPr>
        <a:xfrm>
          <a:off x="706037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1765</a:t>
          </a:r>
        </a:p>
      </dsp:txBody>
      <dsp:txXfrm>
        <a:off x="706037" y="1495318"/>
        <a:ext cx="1245569" cy="57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2A71A-D895-43A8-87E8-D6D5CABF938A}">
      <dsp:nvSpPr>
        <dsp:cNvPr id="0" name=""/>
        <dsp:cNvSpPr/>
      </dsp:nvSpPr>
      <dsp:spPr>
        <a:xfrm>
          <a:off x="0" y="1207318"/>
          <a:ext cx="8811490" cy="115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749FE-974E-41B0-86C9-EDD410E4B358}">
      <dsp:nvSpPr>
        <dsp:cNvPr id="0" name=""/>
        <dsp:cNvSpPr/>
      </dsp:nvSpPr>
      <dsp:spPr>
        <a:xfrm>
          <a:off x="6961860" y="2115064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1787 US Constitution written</a:t>
          </a:r>
        </a:p>
      </dsp:txBody>
      <dsp:txXfrm>
        <a:off x="6961860" y="2115064"/>
        <a:ext cx="1245569" cy="864000"/>
      </dsp:txXfrm>
    </dsp:sp>
    <dsp:sp modelId="{B51F8708-8144-404C-930D-66CB601572C8}">
      <dsp:nvSpPr>
        <dsp:cNvPr id="0" name=""/>
        <dsp:cNvSpPr/>
      </dsp:nvSpPr>
      <dsp:spPr>
        <a:xfrm>
          <a:off x="6684771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1785</a:t>
          </a:r>
        </a:p>
      </dsp:txBody>
      <dsp:txXfrm>
        <a:off x="6684771" y="1495318"/>
        <a:ext cx="1245569" cy="576000"/>
      </dsp:txXfrm>
    </dsp:sp>
    <dsp:sp modelId="{900A1AB0-5156-4D04-B25D-DA8FAD363E5C}">
      <dsp:nvSpPr>
        <dsp:cNvPr id="0" name=""/>
        <dsp:cNvSpPr/>
      </dsp:nvSpPr>
      <dsp:spPr>
        <a:xfrm>
          <a:off x="5190088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1781 Surrender at Yorktown</a:t>
          </a:r>
        </a:p>
      </dsp:txBody>
      <dsp:txXfrm>
        <a:off x="5190088" y="2128918"/>
        <a:ext cx="1245569" cy="864000"/>
      </dsp:txXfrm>
    </dsp:sp>
    <dsp:sp modelId="{E60F9708-3E4C-42AE-BD78-E8E1C9DE9639}">
      <dsp:nvSpPr>
        <dsp:cNvPr id="0" name=""/>
        <dsp:cNvSpPr/>
      </dsp:nvSpPr>
      <dsp:spPr>
        <a:xfrm>
          <a:off x="5190088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1780</a:t>
          </a:r>
        </a:p>
      </dsp:txBody>
      <dsp:txXfrm>
        <a:off x="5190088" y="1495318"/>
        <a:ext cx="1245569" cy="576000"/>
      </dsp:txXfrm>
    </dsp:sp>
    <dsp:sp modelId="{66A90A8D-5181-402E-B840-8F87580D9BA4}">
      <dsp:nvSpPr>
        <dsp:cNvPr id="0" name=""/>
        <dsp:cNvSpPr/>
      </dsp:nvSpPr>
      <dsp:spPr>
        <a:xfrm>
          <a:off x="3695404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Battles of Lexington and Concord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1776 Declaration of Independence</a:t>
          </a:r>
        </a:p>
      </dsp:txBody>
      <dsp:txXfrm>
        <a:off x="3695404" y="2128918"/>
        <a:ext cx="1245569" cy="864000"/>
      </dsp:txXfrm>
    </dsp:sp>
    <dsp:sp modelId="{E5755B25-3443-438F-AF92-787172402833}">
      <dsp:nvSpPr>
        <dsp:cNvPr id="0" name=""/>
        <dsp:cNvSpPr/>
      </dsp:nvSpPr>
      <dsp:spPr>
        <a:xfrm>
          <a:off x="3695404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1775</a:t>
          </a:r>
        </a:p>
      </dsp:txBody>
      <dsp:txXfrm>
        <a:off x="3695404" y="1495318"/>
        <a:ext cx="1245569" cy="576000"/>
      </dsp:txXfrm>
    </dsp:sp>
    <dsp:sp modelId="{F0FB727F-A673-42F1-92AB-777FFA9AEFAD}">
      <dsp:nvSpPr>
        <dsp:cNvPr id="0" name=""/>
        <dsp:cNvSpPr/>
      </dsp:nvSpPr>
      <dsp:spPr>
        <a:xfrm>
          <a:off x="2200721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Boston Massacre</a:t>
          </a:r>
        </a:p>
      </dsp:txBody>
      <dsp:txXfrm>
        <a:off x="2200721" y="2128918"/>
        <a:ext cx="1245569" cy="864000"/>
      </dsp:txXfrm>
    </dsp:sp>
    <dsp:sp modelId="{18A0212B-43BC-4D66-B33D-D04E1FE31738}">
      <dsp:nvSpPr>
        <dsp:cNvPr id="0" name=""/>
        <dsp:cNvSpPr/>
      </dsp:nvSpPr>
      <dsp:spPr>
        <a:xfrm>
          <a:off x="2200721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1770</a:t>
          </a:r>
        </a:p>
      </dsp:txBody>
      <dsp:txXfrm>
        <a:off x="2200721" y="1495318"/>
        <a:ext cx="1245569" cy="576000"/>
      </dsp:txXfrm>
    </dsp:sp>
    <dsp:sp modelId="{E60CC595-CFA0-4679-9F83-9DDBD0C8F6AC}">
      <dsp:nvSpPr>
        <dsp:cNvPr id="0" name=""/>
        <dsp:cNvSpPr/>
      </dsp:nvSpPr>
      <dsp:spPr>
        <a:xfrm>
          <a:off x="706037" y="2128918"/>
          <a:ext cx="1245569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Stamp Act</a:t>
          </a:r>
        </a:p>
      </dsp:txBody>
      <dsp:txXfrm>
        <a:off x="706037" y="2128918"/>
        <a:ext cx="1245569" cy="864000"/>
      </dsp:txXfrm>
    </dsp:sp>
    <dsp:sp modelId="{98F60A96-190E-4F4C-8F88-C578A7AA5C08}">
      <dsp:nvSpPr>
        <dsp:cNvPr id="0" name=""/>
        <dsp:cNvSpPr/>
      </dsp:nvSpPr>
      <dsp:spPr>
        <a:xfrm>
          <a:off x="706037" y="1495318"/>
          <a:ext cx="124556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1765</a:t>
          </a:r>
        </a:p>
      </dsp:txBody>
      <dsp:txXfrm>
        <a:off x="706037" y="1495318"/>
        <a:ext cx="1245569" cy="57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7EF84F34-E86F-934C-AA2B-DC6832D05179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9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 Timeline 2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106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timeline show? 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36A75209-06F5-46CD-9DD7-1206A44A2ACC}" type="slidenum">
              <a:rPr/>
              <a:pPr>
                <a:defRPr/>
              </a:pPr>
              <a:t>2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5879421"/>
              </p:ext>
            </p:extLst>
          </p:nvPr>
        </p:nvGraphicFramePr>
        <p:xfrm>
          <a:off x="166255" y="1214437"/>
          <a:ext cx="8811490" cy="420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940626"/>
            <a:ext cx="32701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American Revolutionary Period</a:t>
            </a:r>
          </a:p>
        </p:txBody>
      </p:sp>
    </p:spTree>
    <p:extLst>
      <p:ext uri="{BB962C8B-B14F-4D97-AF65-F5344CB8AC3E}">
        <p14:creationId xmlns:p14="http://schemas.microsoft.com/office/powerpoint/2010/main" val="31310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8106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When did the Boston Massacre occur?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86784C10-4C37-42A6-8778-1B4EFDD677AF}" type="slidenum">
              <a:rPr/>
              <a:pPr>
                <a:defRPr/>
              </a:pPr>
              <a:t>3</a:t>
            </a:fld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C4024C-3067-204C-B35A-26BBD8CCE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602334"/>
              </p:ext>
            </p:extLst>
          </p:nvPr>
        </p:nvGraphicFramePr>
        <p:xfrm>
          <a:off x="166255" y="1214437"/>
          <a:ext cx="8811490" cy="420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4B38BC-4E29-104D-9C2B-C7DF776FD8B5}"/>
              </a:ext>
            </a:extLst>
          </p:cNvPr>
          <p:cNvSpPr txBox="1"/>
          <p:nvPr/>
        </p:nvSpPr>
        <p:spPr>
          <a:xfrm>
            <a:off x="457200" y="1940626"/>
            <a:ext cx="32701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American Revolutionary Period</a:t>
            </a:r>
          </a:p>
        </p:txBody>
      </p:sp>
    </p:spTree>
    <p:extLst>
      <p:ext uri="{BB962C8B-B14F-4D97-AF65-F5344CB8AC3E}">
        <p14:creationId xmlns:p14="http://schemas.microsoft.com/office/powerpoint/2010/main" val="37176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C10F65EC-0286-47F4-B9CD-89828302F36C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200" y="5780315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What range of dates are shown on the timeline? What range of dates are shown in the events included?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74D4BBA-9AFB-234B-AD6A-B4ED913CD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602334"/>
              </p:ext>
            </p:extLst>
          </p:nvPr>
        </p:nvGraphicFramePr>
        <p:xfrm>
          <a:off x="166255" y="1214437"/>
          <a:ext cx="8811490" cy="420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752810-20D5-B14F-94CD-9B63366CB53C}"/>
              </a:ext>
            </a:extLst>
          </p:cNvPr>
          <p:cNvSpPr txBox="1"/>
          <p:nvPr/>
        </p:nvSpPr>
        <p:spPr>
          <a:xfrm>
            <a:off x="457200" y="1940626"/>
            <a:ext cx="32701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American Revolutionary Period</a:t>
            </a:r>
          </a:p>
        </p:txBody>
      </p:sp>
    </p:spTree>
    <p:extLst>
      <p:ext uri="{BB962C8B-B14F-4D97-AF65-F5344CB8AC3E}">
        <p14:creationId xmlns:p14="http://schemas.microsoft.com/office/powerpoint/2010/main" val="3715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58106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Based on the timeline, how many years passed between the Declaration of Independence and the Constitution?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82C1BD99-50A7-4D30-8BF0-908E30DE35F6}" type="slidenum">
              <a:rPr/>
              <a:pPr>
                <a:defRPr/>
              </a:pPr>
              <a:t>5</a:t>
            </a:fld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66395CC-D16E-A348-85E1-0A8C84067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602334"/>
              </p:ext>
            </p:extLst>
          </p:nvPr>
        </p:nvGraphicFramePr>
        <p:xfrm>
          <a:off x="166255" y="1214437"/>
          <a:ext cx="8811490" cy="420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50D84E-AB81-DA4B-B944-8C7A20D35E2A}"/>
              </a:ext>
            </a:extLst>
          </p:cNvPr>
          <p:cNvSpPr txBox="1"/>
          <p:nvPr/>
        </p:nvSpPr>
        <p:spPr>
          <a:xfrm>
            <a:off x="457200" y="1940626"/>
            <a:ext cx="32701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American Revolutionary Period</a:t>
            </a:r>
          </a:p>
        </p:txBody>
      </p:sp>
    </p:spTree>
    <p:extLst>
      <p:ext uri="{BB962C8B-B14F-4D97-AF65-F5344CB8AC3E}">
        <p14:creationId xmlns:p14="http://schemas.microsoft.com/office/powerpoint/2010/main" val="37363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8106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This timeline shows events that happened outside South Carolina. List 3 South Carolina events that could be added to the timeline.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2997B72-3A33-40B3-A0B6-76450A91744B}" type="slidenum">
              <a:rPr/>
              <a:pPr>
                <a:defRPr/>
              </a:pPr>
              <a:t>6</a:t>
            </a:fld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38E74E5-6ACF-CE4B-80C5-55D43EABB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602334"/>
              </p:ext>
            </p:extLst>
          </p:nvPr>
        </p:nvGraphicFramePr>
        <p:xfrm>
          <a:off x="166255" y="1214437"/>
          <a:ext cx="8811490" cy="420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512368-C83E-FA46-BCFD-D4178B5919B3}"/>
              </a:ext>
            </a:extLst>
          </p:cNvPr>
          <p:cNvSpPr txBox="1"/>
          <p:nvPr/>
        </p:nvSpPr>
        <p:spPr>
          <a:xfrm>
            <a:off x="457200" y="1940626"/>
            <a:ext cx="32701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American Revolutionary Period</a:t>
            </a:r>
          </a:p>
        </p:txBody>
      </p:sp>
    </p:spTree>
    <p:extLst>
      <p:ext uri="{BB962C8B-B14F-4D97-AF65-F5344CB8AC3E}">
        <p14:creationId xmlns:p14="http://schemas.microsoft.com/office/powerpoint/2010/main" val="41565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6023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279</Words>
  <Application>Microsoft Macintosh PowerPoint</Application>
  <PresentationFormat>On-screen Show (4:3)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13</cp:revision>
  <dcterms:modified xsi:type="dcterms:W3CDTF">2021-10-20T01:38:26Z</dcterms:modified>
</cp:coreProperties>
</file>