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AB5F8-3894-4E6C-99F8-CA8DE10D386B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1ACAFD-CFB4-407F-A2AB-90677D40420C}">
      <dgm:prSet phldrT="[Text]" custT="1"/>
      <dgm:spPr/>
      <dgm:t>
        <a:bodyPr/>
        <a:lstStyle/>
        <a:p>
          <a:r>
            <a:rPr lang="en-US" sz="1200" b="1" dirty="0"/>
            <a:t>1800</a:t>
          </a:r>
        </a:p>
      </dgm:t>
    </dgm:pt>
    <dgm:pt modelId="{28C5E965-D1A9-4262-BC52-D022449E251B}" type="parTrans" cxnId="{BA10E28D-EB36-488D-881F-12F1924785C8}">
      <dgm:prSet/>
      <dgm:spPr/>
      <dgm:t>
        <a:bodyPr/>
        <a:lstStyle/>
        <a:p>
          <a:endParaRPr lang="en-US"/>
        </a:p>
      </dgm:t>
    </dgm:pt>
    <dgm:pt modelId="{C08D5F2D-FEEC-4AF9-8564-97A2596D4ABE}" type="sibTrans" cxnId="{BA10E28D-EB36-488D-881F-12F1924785C8}">
      <dgm:prSet/>
      <dgm:spPr/>
      <dgm:t>
        <a:bodyPr/>
        <a:lstStyle/>
        <a:p>
          <a:endParaRPr lang="en-US"/>
        </a:p>
      </dgm:t>
    </dgm:pt>
    <dgm:pt modelId="{FDDB2CEE-0769-48E8-9EF5-525023B88E1D}">
      <dgm:prSet phldrT="[Text]" custT="1"/>
      <dgm:spPr/>
      <dgm:t>
        <a:bodyPr/>
        <a:lstStyle/>
        <a:p>
          <a:r>
            <a:rPr lang="en-US" sz="1200" dirty="0"/>
            <a:t>1803</a:t>
          </a:r>
        </a:p>
      </dgm:t>
    </dgm:pt>
    <dgm:pt modelId="{31760204-4BFA-4BD7-87CD-1747F6213637}" type="parTrans" cxnId="{F828E40A-789B-4A64-B1EF-FE8E1E1FDF5E}">
      <dgm:prSet/>
      <dgm:spPr/>
      <dgm:t>
        <a:bodyPr/>
        <a:lstStyle/>
        <a:p>
          <a:endParaRPr lang="en-US"/>
        </a:p>
      </dgm:t>
    </dgm:pt>
    <dgm:pt modelId="{70E93663-18C1-4C0B-A30B-7F29381803B4}" type="sibTrans" cxnId="{F828E40A-789B-4A64-B1EF-FE8E1E1FDF5E}">
      <dgm:prSet/>
      <dgm:spPr/>
      <dgm:t>
        <a:bodyPr/>
        <a:lstStyle/>
        <a:p>
          <a:endParaRPr lang="en-US"/>
        </a:p>
      </dgm:t>
    </dgm:pt>
    <dgm:pt modelId="{20808EA5-592B-46E2-B1DD-015F1007DB54}">
      <dgm:prSet phldrT="[Text]" custT="1"/>
      <dgm:spPr/>
      <dgm:t>
        <a:bodyPr/>
        <a:lstStyle/>
        <a:p>
          <a:r>
            <a:rPr lang="en-US" sz="1200" dirty="0"/>
            <a:t>Louisiana Purchase</a:t>
          </a:r>
        </a:p>
      </dgm:t>
    </dgm:pt>
    <dgm:pt modelId="{81BE5994-EAD9-49DA-9419-284816076B0F}" type="parTrans" cxnId="{2A329141-0094-459C-B166-2D210A3C08F7}">
      <dgm:prSet/>
      <dgm:spPr/>
      <dgm:t>
        <a:bodyPr/>
        <a:lstStyle/>
        <a:p>
          <a:endParaRPr lang="en-US"/>
        </a:p>
      </dgm:t>
    </dgm:pt>
    <dgm:pt modelId="{A65102B3-EB3C-4549-B360-4A7F4E6BC103}" type="sibTrans" cxnId="{2A329141-0094-459C-B166-2D210A3C08F7}">
      <dgm:prSet/>
      <dgm:spPr/>
      <dgm:t>
        <a:bodyPr/>
        <a:lstStyle/>
        <a:p>
          <a:endParaRPr lang="en-US"/>
        </a:p>
      </dgm:t>
    </dgm:pt>
    <dgm:pt modelId="{4FA6456E-015D-4CF1-84C4-4FD58B197898}">
      <dgm:prSet phldrT="[Text]" custT="1"/>
      <dgm:spPr/>
      <dgm:t>
        <a:bodyPr/>
        <a:lstStyle/>
        <a:p>
          <a:r>
            <a:rPr lang="en-US" sz="1200" b="1" dirty="0"/>
            <a:t>1805</a:t>
          </a:r>
        </a:p>
      </dgm:t>
    </dgm:pt>
    <dgm:pt modelId="{3CD0CEBB-AF4E-42C8-B840-4F504DC67580}" type="parTrans" cxnId="{86B8FDF2-5230-4885-AC6D-368A10291E08}">
      <dgm:prSet/>
      <dgm:spPr/>
      <dgm:t>
        <a:bodyPr/>
        <a:lstStyle/>
        <a:p>
          <a:endParaRPr lang="en-US"/>
        </a:p>
      </dgm:t>
    </dgm:pt>
    <dgm:pt modelId="{DD16BFB1-16BC-4B1A-B8A4-5F8C72592E7B}" type="sibTrans" cxnId="{86B8FDF2-5230-4885-AC6D-368A10291E08}">
      <dgm:prSet/>
      <dgm:spPr/>
      <dgm:t>
        <a:bodyPr/>
        <a:lstStyle/>
        <a:p>
          <a:endParaRPr lang="en-US"/>
        </a:p>
      </dgm:t>
    </dgm:pt>
    <dgm:pt modelId="{4D74ECB4-C5C0-45E4-9924-D83F28E246CA}">
      <dgm:prSet phldrT="[Text]" custT="1"/>
      <dgm:spPr/>
      <dgm:t>
        <a:bodyPr/>
        <a:lstStyle/>
        <a:p>
          <a:r>
            <a:rPr lang="en-US" sz="1200" dirty="0"/>
            <a:t>1807</a:t>
          </a:r>
        </a:p>
      </dgm:t>
    </dgm:pt>
    <dgm:pt modelId="{D4967739-13B0-466A-9F57-036D8A86CD7E}" type="parTrans" cxnId="{5B1265C6-CA65-4603-A040-919846418A96}">
      <dgm:prSet/>
      <dgm:spPr/>
      <dgm:t>
        <a:bodyPr/>
        <a:lstStyle/>
        <a:p>
          <a:endParaRPr lang="en-US"/>
        </a:p>
      </dgm:t>
    </dgm:pt>
    <dgm:pt modelId="{72819469-CD1A-4136-8D35-862B43A723E7}" type="sibTrans" cxnId="{5B1265C6-CA65-4603-A040-919846418A96}">
      <dgm:prSet/>
      <dgm:spPr/>
      <dgm:t>
        <a:bodyPr/>
        <a:lstStyle/>
        <a:p>
          <a:endParaRPr lang="en-US"/>
        </a:p>
      </dgm:t>
    </dgm:pt>
    <dgm:pt modelId="{5A5751E5-37EE-4E0A-805E-47177199A798}">
      <dgm:prSet phldrT="[Text]" custT="1"/>
      <dgm:spPr/>
      <dgm:t>
        <a:bodyPr/>
        <a:lstStyle/>
        <a:p>
          <a:r>
            <a:rPr lang="en-US" sz="1200" dirty="0"/>
            <a:t>Congress bans import of slaves</a:t>
          </a:r>
        </a:p>
      </dgm:t>
    </dgm:pt>
    <dgm:pt modelId="{20C2126B-9907-478F-9099-E85C8E1B6159}" type="parTrans" cxnId="{E3FDFE06-3387-4CE3-B4B0-096A57431655}">
      <dgm:prSet/>
      <dgm:spPr/>
      <dgm:t>
        <a:bodyPr/>
        <a:lstStyle/>
        <a:p>
          <a:endParaRPr lang="en-US"/>
        </a:p>
      </dgm:t>
    </dgm:pt>
    <dgm:pt modelId="{31A4BCF2-66E8-42F8-9D34-51849648DA3D}" type="sibTrans" cxnId="{E3FDFE06-3387-4CE3-B4B0-096A57431655}">
      <dgm:prSet/>
      <dgm:spPr/>
      <dgm:t>
        <a:bodyPr/>
        <a:lstStyle/>
        <a:p>
          <a:endParaRPr lang="en-US"/>
        </a:p>
      </dgm:t>
    </dgm:pt>
    <dgm:pt modelId="{85345FBB-448E-4E4B-9D12-8D7167398AF9}">
      <dgm:prSet phldrT="[Text]" custT="1"/>
      <dgm:spPr/>
      <dgm:t>
        <a:bodyPr/>
        <a:lstStyle/>
        <a:p>
          <a:r>
            <a:rPr lang="en-US" sz="1200" b="1" dirty="0"/>
            <a:t>1810</a:t>
          </a:r>
        </a:p>
      </dgm:t>
    </dgm:pt>
    <dgm:pt modelId="{B00B3E63-5F35-4BD6-AAFA-C2085989791D}" type="parTrans" cxnId="{0A17C487-36B2-4615-A676-5E7702B6CD0C}">
      <dgm:prSet/>
      <dgm:spPr/>
      <dgm:t>
        <a:bodyPr/>
        <a:lstStyle/>
        <a:p>
          <a:endParaRPr lang="en-US"/>
        </a:p>
      </dgm:t>
    </dgm:pt>
    <dgm:pt modelId="{98BF2760-5B47-485D-9677-19CDF431C847}" type="sibTrans" cxnId="{0A17C487-36B2-4615-A676-5E7702B6CD0C}">
      <dgm:prSet/>
      <dgm:spPr/>
      <dgm:t>
        <a:bodyPr/>
        <a:lstStyle/>
        <a:p>
          <a:endParaRPr lang="en-US"/>
        </a:p>
      </dgm:t>
    </dgm:pt>
    <dgm:pt modelId="{F479919E-C2FF-4275-AD23-38E002184354}">
      <dgm:prSet phldrT="[Text]" custT="1"/>
      <dgm:spPr/>
      <dgm:t>
        <a:bodyPr/>
        <a:lstStyle/>
        <a:p>
          <a:r>
            <a:rPr lang="en-US" sz="1200" b="1" dirty="0"/>
            <a:t>		        1815</a:t>
          </a:r>
          <a:r>
            <a:rPr lang="en-US" sz="1200" dirty="0"/>
            <a:t> – War of 1812 ends</a:t>
          </a:r>
        </a:p>
      </dgm:t>
    </dgm:pt>
    <dgm:pt modelId="{9949305C-657C-4BD1-84C1-F626A3C6EB64}" type="parTrans" cxnId="{00DEBCC3-6234-41C7-A991-081AE9D098C5}">
      <dgm:prSet/>
      <dgm:spPr/>
      <dgm:t>
        <a:bodyPr/>
        <a:lstStyle/>
        <a:p>
          <a:endParaRPr lang="en-US"/>
        </a:p>
      </dgm:t>
    </dgm:pt>
    <dgm:pt modelId="{51038882-3A85-4EC9-A3DF-6BF754DB816B}" type="sibTrans" cxnId="{00DEBCC3-6234-41C7-A991-081AE9D098C5}">
      <dgm:prSet/>
      <dgm:spPr/>
      <dgm:t>
        <a:bodyPr/>
        <a:lstStyle/>
        <a:p>
          <a:endParaRPr lang="en-US"/>
        </a:p>
      </dgm:t>
    </dgm:pt>
    <dgm:pt modelId="{34D13BE3-9052-4580-B15C-0C906596BDA9}">
      <dgm:prSet phldrT="[Text]" custT="1"/>
      <dgm:spPr/>
      <dgm:t>
        <a:bodyPr/>
        <a:lstStyle/>
        <a:p>
          <a:r>
            <a:rPr lang="en-US" sz="1200" b="1" dirty="0"/>
            <a:t>			1820</a:t>
          </a:r>
          <a:r>
            <a:rPr lang="en-US" sz="1200" dirty="0"/>
            <a:t> – Missouri Compromise</a:t>
          </a:r>
        </a:p>
      </dgm:t>
    </dgm:pt>
    <dgm:pt modelId="{24177B49-B2E9-490F-9CEB-03B4A86DD6F5}" type="parTrans" cxnId="{A7B4F5FE-0F1D-4714-828C-992E6D8E4C4B}">
      <dgm:prSet/>
      <dgm:spPr/>
      <dgm:t>
        <a:bodyPr/>
        <a:lstStyle/>
        <a:p>
          <a:endParaRPr lang="en-US"/>
        </a:p>
      </dgm:t>
    </dgm:pt>
    <dgm:pt modelId="{EB10BE54-B75D-4E1B-8EA2-6ADCC51D1103}" type="sibTrans" cxnId="{A7B4F5FE-0F1D-4714-828C-992E6D8E4C4B}">
      <dgm:prSet/>
      <dgm:spPr/>
      <dgm:t>
        <a:bodyPr/>
        <a:lstStyle/>
        <a:p>
          <a:endParaRPr lang="en-US"/>
        </a:p>
      </dgm:t>
    </dgm:pt>
    <dgm:pt modelId="{73721CED-A317-4052-AF2D-C13D0D2D2CC5}">
      <dgm:prSet phldrT="[Text]" custT="1"/>
      <dgm:spPr/>
      <dgm:t>
        <a:bodyPr/>
        <a:lstStyle/>
        <a:p>
          <a:r>
            <a:rPr lang="en-US" sz="1200" dirty="0"/>
            <a:t>1812</a:t>
          </a:r>
        </a:p>
      </dgm:t>
    </dgm:pt>
    <dgm:pt modelId="{84ED9A2F-34C3-4DB3-8DA9-D5850EEC989E}" type="parTrans" cxnId="{15FE3188-843B-4AF2-8A91-46E1CCBD3411}">
      <dgm:prSet/>
      <dgm:spPr/>
      <dgm:t>
        <a:bodyPr/>
        <a:lstStyle/>
        <a:p>
          <a:endParaRPr lang="en-US"/>
        </a:p>
      </dgm:t>
    </dgm:pt>
    <dgm:pt modelId="{1D66360E-6F06-44B1-917C-E78772AD5A9C}" type="sibTrans" cxnId="{15FE3188-843B-4AF2-8A91-46E1CCBD3411}">
      <dgm:prSet/>
      <dgm:spPr/>
      <dgm:t>
        <a:bodyPr/>
        <a:lstStyle/>
        <a:p>
          <a:endParaRPr lang="en-US"/>
        </a:p>
      </dgm:t>
    </dgm:pt>
    <dgm:pt modelId="{D6E77755-9DC1-4172-BB04-9FC22D7D11B9}">
      <dgm:prSet phldrT="[Text]" custT="1"/>
      <dgm:spPr/>
      <dgm:t>
        <a:bodyPr/>
        <a:lstStyle/>
        <a:p>
          <a:r>
            <a:rPr lang="en-US" sz="1200" dirty="0"/>
            <a:t>War of 1812 begins</a:t>
          </a:r>
        </a:p>
      </dgm:t>
    </dgm:pt>
    <dgm:pt modelId="{AA857AD0-C78B-4C33-80D4-B089CCBDA856}" type="parTrans" cxnId="{807120D2-6547-43CF-AD6D-F35EEC6DE66A}">
      <dgm:prSet/>
      <dgm:spPr/>
      <dgm:t>
        <a:bodyPr/>
        <a:lstStyle/>
        <a:p>
          <a:endParaRPr lang="en-US"/>
        </a:p>
      </dgm:t>
    </dgm:pt>
    <dgm:pt modelId="{5173F62F-2A71-4C22-A8B9-22F9E55C2427}" type="sibTrans" cxnId="{807120D2-6547-43CF-AD6D-F35EEC6DE66A}">
      <dgm:prSet/>
      <dgm:spPr/>
      <dgm:t>
        <a:bodyPr/>
        <a:lstStyle/>
        <a:p>
          <a:endParaRPr lang="en-US"/>
        </a:p>
      </dgm:t>
    </dgm:pt>
    <dgm:pt modelId="{37FB3476-5123-4BB7-992B-CF81847837E5}">
      <dgm:prSet phldrT="[Text]" custT="1"/>
      <dgm:spPr/>
      <dgm:t>
        <a:bodyPr/>
        <a:lstStyle/>
        <a:p>
          <a:r>
            <a:rPr lang="en-US" sz="1200" b="1" dirty="0"/>
            <a:t>1825</a:t>
          </a:r>
        </a:p>
      </dgm:t>
    </dgm:pt>
    <dgm:pt modelId="{E6F469D1-7CE5-4A4A-8E4B-2329E3FE3F95}" type="parTrans" cxnId="{79E9BF77-A4BB-4B33-BCDA-ABD4AC01CB32}">
      <dgm:prSet/>
      <dgm:spPr/>
      <dgm:t>
        <a:bodyPr/>
        <a:lstStyle/>
        <a:p>
          <a:endParaRPr lang="en-US"/>
        </a:p>
      </dgm:t>
    </dgm:pt>
    <dgm:pt modelId="{18F5069B-38BA-448F-B19D-06E0FEF659D7}" type="sibTrans" cxnId="{79E9BF77-A4BB-4B33-BCDA-ABD4AC01CB32}">
      <dgm:prSet/>
      <dgm:spPr/>
      <dgm:t>
        <a:bodyPr/>
        <a:lstStyle/>
        <a:p>
          <a:endParaRPr lang="en-US"/>
        </a:p>
      </dgm:t>
    </dgm:pt>
    <dgm:pt modelId="{4D61CD6B-1140-4EEB-9642-A88968CDA10C}">
      <dgm:prSet phldrT="[Text]" custT="1"/>
      <dgm:spPr/>
      <dgm:t>
        <a:bodyPr/>
        <a:lstStyle/>
        <a:p>
          <a:r>
            <a:rPr lang="en-US" sz="1200" b="1" dirty="0"/>
            <a:t>			1830</a:t>
          </a:r>
          <a:r>
            <a:rPr lang="en-US" sz="1200" dirty="0"/>
            <a:t> – Indian Removal Act</a:t>
          </a:r>
        </a:p>
      </dgm:t>
    </dgm:pt>
    <dgm:pt modelId="{43E8D78C-0911-4839-8B9B-42617BEA4D69}" type="parTrans" cxnId="{2DF22758-7AE2-4614-A266-DBFCD86156E9}">
      <dgm:prSet/>
      <dgm:spPr/>
      <dgm:t>
        <a:bodyPr/>
        <a:lstStyle/>
        <a:p>
          <a:endParaRPr lang="en-US"/>
        </a:p>
      </dgm:t>
    </dgm:pt>
    <dgm:pt modelId="{B1F2A874-AC13-4ABC-B6C4-868867F43E52}" type="sibTrans" cxnId="{2DF22758-7AE2-4614-A266-DBFCD86156E9}">
      <dgm:prSet/>
      <dgm:spPr/>
      <dgm:t>
        <a:bodyPr/>
        <a:lstStyle/>
        <a:p>
          <a:endParaRPr lang="en-US"/>
        </a:p>
      </dgm:t>
    </dgm:pt>
    <dgm:pt modelId="{83640A1D-C3DF-45AD-9522-8041DF8EE933}">
      <dgm:prSet phldrT="[Text]" custT="1"/>
      <dgm:spPr/>
      <dgm:t>
        <a:bodyPr/>
        <a:lstStyle/>
        <a:p>
          <a:r>
            <a:rPr lang="en-US" sz="1200" b="1" dirty="0"/>
            <a:t>1835</a:t>
          </a:r>
        </a:p>
      </dgm:t>
    </dgm:pt>
    <dgm:pt modelId="{C64B8A70-39D7-474C-BF7E-C3ADD68420ED}" type="parTrans" cxnId="{BBB1AD30-A2FF-4333-8038-897BC059F8E4}">
      <dgm:prSet/>
      <dgm:spPr/>
      <dgm:t>
        <a:bodyPr/>
        <a:lstStyle/>
        <a:p>
          <a:endParaRPr lang="en-US"/>
        </a:p>
      </dgm:t>
    </dgm:pt>
    <dgm:pt modelId="{E855193D-9F3A-4D8E-98EE-FE673588C3F9}" type="sibTrans" cxnId="{BBB1AD30-A2FF-4333-8038-897BC059F8E4}">
      <dgm:prSet/>
      <dgm:spPr/>
      <dgm:t>
        <a:bodyPr/>
        <a:lstStyle/>
        <a:p>
          <a:endParaRPr lang="en-US"/>
        </a:p>
      </dgm:t>
    </dgm:pt>
    <dgm:pt modelId="{340D4F40-E7A5-444A-B203-BD1EA5F3FDDA}">
      <dgm:prSet phldrT="[Text]" custT="1"/>
      <dgm:spPr/>
      <dgm:t>
        <a:bodyPr/>
        <a:lstStyle/>
        <a:p>
          <a:r>
            <a:rPr lang="en-US" sz="1200" dirty="0"/>
            <a:t>1838</a:t>
          </a:r>
        </a:p>
      </dgm:t>
    </dgm:pt>
    <dgm:pt modelId="{B2664262-C71A-4CE5-9C6F-4BC59147FEDC}" type="parTrans" cxnId="{5E8A6248-3761-4273-ADAB-6AA306C06B0B}">
      <dgm:prSet/>
      <dgm:spPr/>
      <dgm:t>
        <a:bodyPr/>
        <a:lstStyle/>
        <a:p>
          <a:endParaRPr lang="en-US"/>
        </a:p>
      </dgm:t>
    </dgm:pt>
    <dgm:pt modelId="{BFBD8EB9-BD3D-48B2-8322-913CC2A4A1FA}" type="sibTrans" cxnId="{5E8A6248-3761-4273-ADAB-6AA306C06B0B}">
      <dgm:prSet/>
      <dgm:spPr/>
      <dgm:t>
        <a:bodyPr/>
        <a:lstStyle/>
        <a:p>
          <a:endParaRPr lang="en-US"/>
        </a:p>
      </dgm:t>
    </dgm:pt>
    <dgm:pt modelId="{472975B7-C10A-4EC1-AA2D-B1051D4823BF}">
      <dgm:prSet phldrT="[Text]" custT="1"/>
      <dgm:spPr/>
      <dgm:t>
        <a:bodyPr/>
        <a:lstStyle/>
        <a:p>
          <a:r>
            <a:rPr lang="en-US" sz="1200" dirty="0"/>
            <a:t>Cherokee Trail of Tears</a:t>
          </a:r>
        </a:p>
      </dgm:t>
    </dgm:pt>
    <dgm:pt modelId="{61AF99C0-702B-46F5-95F5-629F06A84898}" type="parTrans" cxnId="{C2A8CF89-B130-4AED-B4CF-AFE875A8A566}">
      <dgm:prSet/>
      <dgm:spPr/>
      <dgm:t>
        <a:bodyPr/>
        <a:lstStyle/>
        <a:p>
          <a:endParaRPr lang="en-US"/>
        </a:p>
      </dgm:t>
    </dgm:pt>
    <dgm:pt modelId="{0C84CE99-67FA-4368-A38A-512513950442}" type="sibTrans" cxnId="{C2A8CF89-B130-4AED-B4CF-AFE875A8A566}">
      <dgm:prSet/>
      <dgm:spPr/>
      <dgm:t>
        <a:bodyPr/>
        <a:lstStyle/>
        <a:p>
          <a:endParaRPr lang="en-US"/>
        </a:p>
      </dgm:t>
    </dgm:pt>
    <dgm:pt modelId="{FE21B798-91F9-4E9E-8B04-55A232275B39}" type="pres">
      <dgm:prSet presAssocID="{929AB5F8-3894-4E6C-99F8-CA8DE10D386B}" presName="Name0" presStyleCnt="0">
        <dgm:presLayoutVars>
          <dgm:dir/>
          <dgm:animLvl val="lvl"/>
          <dgm:resizeHandles val="exact"/>
        </dgm:presLayoutVars>
      </dgm:prSet>
      <dgm:spPr/>
    </dgm:pt>
    <dgm:pt modelId="{D124667A-F264-4335-8982-9EB96E697508}" type="pres">
      <dgm:prSet presAssocID="{83640A1D-C3DF-45AD-9522-8041DF8EE933}" presName="boxAndChildren" presStyleCnt="0"/>
      <dgm:spPr/>
    </dgm:pt>
    <dgm:pt modelId="{5FE15EB3-DE24-44E6-8663-B6518460DB98}" type="pres">
      <dgm:prSet presAssocID="{83640A1D-C3DF-45AD-9522-8041DF8EE933}" presName="parentTextBox" presStyleLbl="node1" presStyleIdx="0" presStyleCnt="8"/>
      <dgm:spPr/>
    </dgm:pt>
    <dgm:pt modelId="{A956C915-09BD-4262-9AAF-B5D1587A489A}" type="pres">
      <dgm:prSet presAssocID="{83640A1D-C3DF-45AD-9522-8041DF8EE933}" presName="entireBox" presStyleLbl="node1" presStyleIdx="0" presStyleCnt="8"/>
      <dgm:spPr/>
    </dgm:pt>
    <dgm:pt modelId="{1EE78EEF-46C6-46A1-800C-402DE96785D5}" type="pres">
      <dgm:prSet presAssocID="{83640A1D-C3DF-45AD-9522-8041DF8EE933}" presName="descendantBox" presStyleCnt="0"/>
      <dgm:spPr/>
    </dgm:pt>
    <dgm:pt modelId="{97CFE528-D2B5-4870-8F61-7A3717D799BC}" type="pres">
      <dgm:prSet presAssocID="{340D4F40-E7A5-444A-B203-BD1EA5F3FDDA}" presName="childTextBox" presStyleLbl="fgAccFollowNode1" presStyleIdx="0" presStyleCnt="8">
        <dgm:presLayoutVars>
          <dgm:bulletEnabled val="1"/>
        </dgm:presLayoutVars>
      </dgm:prSet>
      <dgm:spPr/>
    </dgm:pt>
    <dgm:pt modelId="{791E1392-5BC8-46F7-B117-FFE4F16D5FDA}" type="pres">
      <dgm:prSet presAssocID="{472975B7-C10A-4EC1-AA2D-B1051D4823BF}" presName="childTextBox" presStyleLbl="fgAccFollowNode1" presStyleIdx="1" presStyleCnt="8">
        <dgm:presLayoutVars>
          <dgm:bulletEnabled val="1"/>
        </dgm:presLayoutVars>
      </dgm:prSet>
      <dgm:spPr/>
    </dgm:pt>
    <dgm:pt modelId="{F1ABFC39-12AD-42BD-B409-B524D0CA285D}" type="pres">
      <dgm:prSet presAssocID="{B1F2A874-AC13-4ABC-B6C4-868867F43E52}" presName="sp" presStyleCnt="0"/>
      <dgm:spPr/>
    </dgm:pt>
    <dgm:pt modelId="{AF9C3C43-EDCB-4A0D-BB80-FDD0F2FFC347}" type="pres">
      <dgm:prSet presAssocID="{4D61CD6B-1140-4EEB-9642-A88968CDA10C}" presName="arrowAndChildren" presStyleCnt="0"/>
      <dgm:spPr/>
    </dgm:pt>
    <dgm:pt modelId="{83ABB8DA-B12F-4D3C-8274-925DBC6AEA73}" type="pres">
      <dgm:prSet presAssocID="{4D61CD6B-1140-4EEB-9642-A88968CDA10C}" presName="parentTextArrow" presStyleLbl="node1" presStyleIdx="1" presStyleCnt="8"/>
      <dgm:spPr/>
    </dgm:pt>
    <dgm:pt modelId="{8DE54F08-76AF-40CA-BB4B-D7B0B17AC5E2}" type="pres">
      <dgm:prSet presAssocID="{18F5069B-38BA-448F-B19D-06E0FEF659D7}" presName="sp" presStyleCnt="0"/>
      <dgm:spPr/>
    </dgm:pt>
    <dgm:pt modelId="{6168C940-364B-427C-89BC-B5FF92008ACB}" type="pres">
      <dgm:prSet presAssocID="{37FB3476-5123-4BB7-992B-CF81847837E5}" presName="arrowAndChildren" presStyleCnt="0"/>
      <dgm:spPr/>
    </dgm:pt>
    <dgm:pt modelId="{E8DC8A59-9D88-4519-B7F1-FDA48BA36421}" type="pres">
      <dgm:prSet presAssocID="{37FB3476-5123-4BB7-992B-CF81847837E5}" presName="parentTextArrow" presStyleLbl="node1" presStyleIdx="2" presStyleCnt="8"/>
      <dgm:spPr/>
    </dgm:pt>
    <dgm:pt modelId="{27E6D32D-BE7A-45C0-A25C-5F3C73A00FB1}" type="pres">
      <dgm:prSet presAssocID="{EB10BE54-B75D-4E1B-8EA2-6ADCC51D1103}" presName="sp" presStyleCnt="0"/>
      <dgm:spPr/>
    </dgm:pt>
    <dgm:pt modelId="{5A7EC19C-5C56-4BDE-8B85-5B511169B45F}" type="pres">
      <dgm:prSet presAssocID="{34D13BE3-9052-4580-B15C-0C906596BDA9}" presName="arrowAndChildren" presStyleCnt="0"/>
      <dgm:spPr/>
    </dgm:pt>
    <dgm:pt modelId="{3FDA2F2F-5765-4B80-B0B3-23D0FF8FB128}" type="pres">
      <dgm:prSet presAssocID="{34D13BE3-9052-4580-B15C-0C906596BDA9}" presName="parentTextArrow" presStyleLbl="node1" presStyleIdx="3" presStyleCnt="8"/>
      <dgm:spPr/>
    </dgm:pt>
    <dgm:pt modelId="{CBEA4E38-71CF-4CFC-9AB0-7DBF4CD3B1A6}" type="pres">
      <dgm:prSet presAssocID="{51038882-3A85-4EC9-A3DF-6BF754DB816B}" presName="sp" presStyleCnt="0"/>
      <dgm:spPr/>
    </dgm:pt>
    <dgm:pt modelId="{64F40D9D-BDAC-4BC7-8380-347881B4D168}" type="pres">
      <dgm:prSet presAssocID="{F479919E-C2FF-4275-AD23-38E002184354}" presName="arrowAndChildren" presStyleCnt="0"/>
      <dgm:spPr/>
    </dgm:pt>
    <dgm:pt modelId="{A949D35D-2B55-4B97-B42F-A8385712F2FB}" type="pres">
      <dgm:prSet presAssocID="{F479919E-C2FF-4275-AD23-38E002184354}" presName="parentTextArrow" presStyleLbl="node1" presStyleIdx="4" presStyleCnt="8"/>
      <dgm:spPr/>
    </dgm:pt>
    <dgm:pt modelId="{B32384BF-7829-487C-9BE2-DBD55C149604}" type="pres">
      <dgm:prSet presAssocID="{98BF2760-5B47-485D-9677-19CDF431C847}" presName="sp" presStyleCnt="0"/>
      <dgm:spPr/>
    </dgm:pt>
    <dgm:pt modelId="{9B340B82-D975-4E79-8C69-FB1EEEB249E5}" type="pres">
      <dgm:prSet presAssocID="{85345FBB-448E-4E4B-9D12-8D7167398AF9}" presName="arrowAndChildren" presStyleCnt="0"/>
      <dgm:spPr/>
    </dgm:pt>
    <dgm:pt modelId="{C27FB4B2-F253-45BC-9C8D-0B494C77E08C}" type="pres">
      <dgm:prSet presAssocID="{85345FBB-448E-4E4B-9D12-8D7167398AF9}" presName="parentTextArrow" presStyleLbl="node1" presStyleIdx="4" presStyleCnt="8"/>
      <dgm:spPr/>
    </dgm:pt>
    <dgm:pt modelId="{5696374B-4581-4F02-83CF-B5101A6558BE}" type="pres">
      <dgm:prSet presAssocID="{85345FBB-448E-4E4B-9D12-8D7167398AF9}" presName="arrow" presStyleLbl="node1" presStyleIdx="5" presStyleCnt="8"/>
      <dgm:spPr/>
    </dgm:pt>
    <dgm:pt modelId="{CC90DB35-7966-4073-8B84-4E55B339A686}" type="pres">
      <dgm:prSet presAssocID="{85345FBB-448E-4E4B-9D12-8D7167398AF9}" presName="descendantArrow" presStyleCnt="0"/>
      <dgm:spPr/>
    </dgm:pt>
    <dgm:pt modelId="{8F81E6BE-E777-4FB4-A30A-F5FD7C134F77}" type="pres">
      <dgm:prSet presAssocID="{73721CED-A317-4052-AF2D-C13D0D2D2CC5}" presName="childTextArrow" presStyleLbl="fgAccFollowNode1" presStyleIdx="2" presStyleCnt="8">
        <dgm:presLayoutVars>
          <dgm:bulletEnabled val="1"/>
        </dgm:presLayoutVars>
      </dgm:prSet>
      <dgm:spPr/>
    </dgm:pt>
    <dgm:pt modelId="{22159C5D-80F0-4629-BF10-8534EFF84F05}" type="pres">
      <dgm:prSet presAssocID="{D6E77755-9DC1-4172-BB04-9FC22D7D11B9}" presName="childTextArrow" presStyleLbl="fgAccFollowNode1" presStyleIdx="3" presStyleCnt="8">
        <dgm:presLayoutVars>
          <dgm:bulletEnabled val="1"/>
        </dgm:presLayoutVars>
      </dgm:prSet>
      <dgm:spPr/>
    </dgm:pt>
    <dgm:pt modelId="{D319E5E4-E58C-4315-8DAA-FDB5B8DBECE5}" type="pres">
      <dgm:prSet presAssocID="{DD16BFB1-16BC-4B1A-B8A4-5F8C72592E7B}" presName="sp" presStyleCnt="0"/>
      <dgm:spPr/>
    </dgm:pt>
    <dgm:pt modelId="{07CEB300-33CF-4A6A-90B7-83EC78378FCC}" type="pres">
      <dgm:prSet presAssocID="{4FA6456E-015D-4CF1-84C4-4FD58B197898}" presName="arrowAndChildren" presStyleCnt="0"/>
      <dgm:spPr/>
    </dgm:pt>
    <dgm:pt modelId="{B7FD36C6-302D-4604-8EC5-E57A115C23DA}" type="pres">
      <dgm:prSet presAssocID="{4FA6456E-015D-4CF1-84C4-4FD58B197898}" presName="parentTextArrow" presStyleLbl="node1" presStyleIdx="5" presStyleCnt="8"/>
      <dgm:spPr/>
    </dgm:pt>
    <dgm:pt modelId="{0C128126-EFF4-413A-8187-E299FE9DD324}" type="pres">
      <dgm:prSet presAssocID="{4FA6456E-015D-4CF1-84C4-4FD58B197898}" presName="arrow" presStyleLbl="node1" presStyleIdx="6" presStyleCnt="8"/>
      <dgm:spPr/>
    </dgm:pt>
    <dgm:pt modelId="{A57CAB5A-89EA-41E9-B6B1-6D632842F2DC}" type="pres">
      <dgm:prSet presAssocID="{4FA6456E-015D-4CF1-84C4-4FD58B197898}" presName="descendantArrow" presStyleCnt="0"/>
      <dgm:spPr/>
    </dgm:pt>
    <dgm:pt modelId="{7D718277-BE20-4148-B3D5-DDF1E5F4D0D1}" type="pres">
      <dgm:prSet presAssocID="{4D74ECB4-C5C0-45E4-9924-D83F28E246CA}" presName="childTextArrow" presStyleLbl="fgAccFollowNode1" presStyleIdx="4" presStyleCnt="8">
        <dgm:presLayoutVars>
          <dgm:bulletEnabled val="1"/>
        </dgm:presLayoutVars>
      </dgm:prSet>
      <dgm:spPr/>
    </dgm:pt>
    <dgm:pt modelId="{C87B7AF1-9D84-4DE7-9614-2A0E9F7688CF}" type="pres">
      <dgm:prSet presAssocID="{5A5751E5-37EE-4E0A-805E-47177199A798}" presName="childTextArrow" presStyleLbl="fgAccFollowNode1" presStyleIdx="5" presStyleCnt="8">
        <dgm:presLayoutVars>
          <dgm:bulletEnabled val="1"/>
        </dgm:presLayoutVars>
      </dgm:prSet>
      <dgm:spPr/>
    </dgm:pt>
    <dgm:pt modelId="{47ACE23E-312B-4E11-933D-41943C04875C}" type="pres">
      <dgm:prSet presAssocID="{C08D5F2D-FEEC-4AF9-8564-97A2596D4ABE}" presName="sp" presStyleCnt="0"/>
      <dgm:spPr/>
    </dgm:pt>
    <dgm:pt modelId="{DB498AAD-115D-4BA5-BBED-F3ABF931E55A}" type="pres">
      <dgm:prSet presAssocID="{E11ACAFD-CFB4-407F-A2AB-90677D40420C}" presName="arrowAndChildren" presStyleCnt="0"/>
      <dgm:spPr/>
    </dgm:pt>
    <dgm:pt modelId="{B45B3F13-E405-4A29-AA41-FD4A3D7ACD07}" type="pres">
      <dgm:prSet presAssocID="{E11ACAFD-CFB4-407F-A2AB-90677D40420C}" presName="parentTextArrow" presStyleLbl="node1" presStyleIdx="6" presStyleCnt="8"/>
      <dgm:spPr/>
    </dgm:pt>
    <dgm:pt modelId="{AC164D43-560E-4816-B8B1-C9443E4C4376}" type="pres">
      <dgm:prSet presAssocID="{E11ACAFD-CFB4-407F-A2AB-90677D40420C}" presName="arrow" presStyleLbl="node1" presStyleIdx="7" presStyleCnt="8" custLinFactNeighborY="-277"/>
      <dgm:spPr/>
    </dgm:pt>
    <dgm:pt modelId="{33775778-DE6F-40BF-BA1E-A5D615CAB3A5}" type="pres">
      <dgm:prSet presAssocID="{E11ACAFD-CFB4-407F-A2AB-90677D40420C}" presName="descendantArrow" presStyleCnt="0"/>
      <dgm:spPr/>
    </dgm:pt>
    <dgm:pt modelId="{42CC6AE8-F1D1-4D29-BAB2-09718823821D}" type="pres">
      <dgm:prSet presAssocID="{FDDB2CEE-0769-48E8-9EF5-525023B88E1D}" presName="childTextArrow" presStyleLbl="fgAccFollowNode1" presStyleIdx="6" presStyleCnt="8">
        <dgm:presLayoutVars>
          <dgm:bulletEnabled val="1"/>
        </dgm:presLayoutVars>
      </dgm:prSet>
      <dgm:spPr/>
    </dgm:pt>
    <dgm:pt modelId="{B863BF44-6C20-458E-83F7-BF93907F0273}" type="pres">
      <dgm:prSet presAssocID="{20808EA5-592B-46E2-B1DD-015F1007DB54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2EA63E02-4158-4F7E-92D2-842B786CA062}" type="presOf" srcId="{F479919E-C2FF-4275-AD23-38E002184354}" destId="{A949D35D-2B55-4B97-B42F-A8385712F2FB}" srcOrd="0" destOrd="0" presId="urn:microsoft.com/office/officeart/2005/8/layout/process4"/>
    <dgm:cxn modelId="{E3FDFE06-3387-4CE3-B4B0-096A57431655}" srcId="{4FA6456E-015D-4CF1-84C4-4FD58B197898}" destId="{5A5751E5-37EE-4E0A-805E-47177199A798}" srcOrd="1" destOrd="0" parTransId="{20C2126B-9907-478F-9099-E85C8E1B6159}" sibTransId="{31A4BCF2-66E8-42F8-9D34-51849648DA3D}"/>
    <dgm:cxn modelId="{94B69807-ACB6-440F-9183-8E4B843A3474}" type="presOf" srcId="{4D61CD6B-1140-4EEB-9642-A88968CDA10C}" destId="{83ABB8DA-B12F-4D3C-8274-925DBC6AEA73}" srcOrd="0" destOrd="0" presId="urn:microsoft.com/office/officeart/2005/8/layout/process4"/>
    <dgm:cxn modelId="{F828E40A-789B-4A64-B1EF-FE8E1E1FDF5E}" srcId="{E11ACAFD-CFB4-407F-A2AB-90677D40420C}" destId="{FDDB2CEE-0769-48E8-9EF5-525023B88E1D}" srcOrd="0" destOrd="0" parTransId="{31760204-4BFA-4BD7-87CD-1747F6213637}" sibTransId="{70E93663-18C1-4C0B-A30B-7F29381803B4}"/>
    <dgm:cxn modelId="{7E2CD612-F0F2-4794-B0F3-B19CF08DA067}" type="presOf" srcId="{FDDB2CEE-0769-48E8-9EF5-525023B88E1D}" destId="{42CC6AE8-F1D1-4D29-BAB2-09718823821D}" srcOrd="0" destOrd="0" presId="urn:microsoft.com/office/officeart/2005/8/layout/process4"/>
    <dgm:cxn modelId="{259D9A23-3575-4E16-9FBB-D28DD43A2E7D}" type="presOf" srcId="{20808EA5-592B-46E2-B1DD-015F1007DB54}" destId="{B863BF44-6C20-458E-83F7-BF93907F0273}" srcOrd="0" destOrd="0" presId="urn:microsoft.com/office/officeart/2005/8/layout/process4"/>
    <dgm:cxn modelId="{BBB1AD30-A2FF-4333-8038-897BC059F8E4}" srcId="{929AB5F8-3894-4E6C-99F8-CA8DE10D386B}" destId="{83640A1D-C3DF-45AD-9522-8041DF8EE933}" srcOrd="7" destOrd="0" parTransId="{C64B8A70-39D7-474C-BF7E-C3ADD68420ED}" sibTransId="{E855193D-9F3A-4D8E-98EE-FE673588C3F9}"/>
    <dgm:cxn modelId="{DF268B41-3239-4EA3-9AFB-E29E041485A7}" type="presOf" srcId="{73721CED-A317-4052-AF2D-C13D0D2D2CC5}" destId="{8F81E6BE-E777-4FB4-A30A-F5FD7C134F77}" srcOrd="0" destOrd="0" presId="urn:microsoft.com/office/officeart/2005/8/layout/process4"/>
    <dgm:cxn modelId="{2A329141-0094-459C-B166-2D210A3C08F7}" srcId="{E11ACAFD-CFB4-407F-A2AB-90677D40420C}" destId="{20808EA5-592B-46E2-B1DD-015F1007DB54}" srcOrd="1" destOrd="0" parTransId="{81BE5994-EAD9-49DA-9419-284816076B0F}" sibTransId="{A65102B3-EB3C-4549-B360-4A7F4E6BC103}"/>
    <dgm:cxn modelId="{D5987C44-4F20-4430-8B4D-AE742F421F12}" type="presOf" srcId="{472975B7-C10A-4EC1-AA2D-B1051D4823BF}" destId="{791E1392-5BC8-46F7-B117-FFE4F16D5FDA}" srcOrd="0" destOrd="0" presId="urn:microsoft.com/office/officeart/2005/8/layout/process4"/>
    <dgm:cxn modelId="{20F46A46-A105-467D-BF26-AA54570AE65B}" type="presOf" srcId="{85345FBB-448E-4E4B-9D12-8D7167398AF9}" destId="{5696374B-4581-4F02-83CF-B5101A6558BE}" srcOrd="1" destOrd="0" presId="urn:microsoft.com/office/officeart/2005/8/layout/process4"/>
    <dgm:cxn modelId="{5E8A6248-3761-4273-ADAB-6AA306C06B0B}" srcId="{83640A1D-C3DF-45AD-9522-8041DF8EE933}" destId="{340D4F40-E7A5-444A-B203-BD1EA5F3FDDA}" srcOrd="0" destOrd="0" parTransId="{B2664262-C71A-4CE5-9C6F-4BC59147FEDC}" sibTransId="{BFBD8EB9-BD3D-48B2-8322-913CC2A4A1FA}"/>
    <dgm:cxn modelId="{57BB9E48-70ED-4004-9EDB-70165A04D30D}" type="presOf" srcId="{E11ACAFD-CFB4-407F-A2AB-90677D40420C}" destId="{AC164D43-560E-4816-B8B1-C9443E4C4376}" srcOrd="1" destOrd="0" presId="urn:microsoft.com/office/officeart/2005/8/layout/process4"/>
    <dgm:cxn modelId="{41CCCC52-9A43-4349-BA10-EB851A644E87}" type="presOf" srcId="{83640A1D-C3DF-45AD-9522-8041DF8EE933}" destId="{5FE15EB3-DE24-44E6-8663-B6518460DB98}" srcOrd="0" destOrd="0" presId="urn:microsoft.com/office/officeart/2005/8/layout/process4"/>
    <dgm:cxn modelId="{B1D01E58-D161-4241-B83A-12221A5D7390}" type="presOf" srcId="{E11ACAFD-CFB4-407F-A2AB-90677D40420C}" destId="{B45B3F13-E405-4A29-AA41-FD4A3D7ACD07}" srcOrd="0" destOrd="0" presId="urn:microsoft.com/office/officeart/2005/8/layout/process4"/>
    <dgm:cxn modelId="{2DF22758-7AE2-4614-A266-DBFCD86156E9}" srcId="{929AB5F8-3894-4E6C-99F8-CA8DE10D386B}" destId="{4D61CD6B-1140-4EEB-9642-A88968CDA10C}" srcOrd="6" destOrd="0" parTransId="{43E8D78C-0911-4839-8B9B-42617BEA4D69}" sibTransId="{B1F2A874-AC13-4ABC-B6C4-868867F43E52}"/>
    <dgm:cxn modelId="{BED11963-6768-4C00-A37A-7FADC127270B}" type="presOf" srcId="{34D13BE3-9052-4580-B15C-0C906596BDA9}" destId="{3FDA2F2F-5765-4B80-B0B3-23D0FF8FB128}" srcOrd="0" destOrd="0" presId="urn:microsoft.com/office/officeart/2005/8/layout/process4"/>
    <dgm:cxn modelId="{6F4F256F-9571-42AF-A5FA-231090B69CE1}" type="presOf" srcId="{85345FBB-448E-4E4B-9D12-8D7167398AF9}" destId="{C27FB4B2-F253-45BC-9C8D-0B494C77E08C}" srcOrd="0" destOrd="0" presId="urn:microsoft.com/office/officeart/2005/8/layout/process4"/>
    <dgm:cxn modelId="{79E9BF77-A4BB-4B33-BCDA-ABD4AC01CB32}" srcId="{929AB5F8-3894-4E6C-99F8-CA8DE10D386B}" destId="{37FB3476-5123-4BB7-992B-CF81847837E5}" srcOrd="5" destOrd="0" parTransId="{E6F469D1-7CE5-4A4A-8E4B-2329E3FE3F95}" sibTransId="{18F5069B-38BA-448F-B19D-06E0FEF659D7}"/>
    <dgm:cxn modelId="{0A17C487-36B2-4615-A676-5E7702B6CD0C}" srcId="{929AB5F8-3894-4E6C-99F8-CA8DE10D386B}" destId="{85345FBB-448E-4E4B-9D12-8D7167398AF9}" srcOrd="2" destOrd="0" parTransId="{B00B3E63-5F35-4BD6-AAFA-C2085989791D}" sibTransId="{98BF2760-5B47-485D-9677-19CDF431C847}"/>
    <dgm:cxn modelId="{15FE3188-843B-4AF2-8A91-46E1CCBD3411}" srcId="{85345FBB-448E-4E4B-9D12-8D7167398AF9}" destId="{73721CED-A317-4052-AF2D-C13D0D2D2CC5}" srcOrd="0" destOrd="0" parTransId="{84ED9A2F-34C3-4DB3-8DA9-D5850EEC989E}" sibTransId="{1D66360E-6F06-44B1-917C-E78772AD5A9C}"/>
    <dgm:cxn modelId="{C2A8CF89-B130-4AED-B4CF-AFE875A8A566}" srcId="{83640A1D-C3DF-45AD-9522-8041DF8EE933}" destId="{472975B7-C10A-4EC1-AA2D-B1051D4823BF}" srcOrd="1" destOrd="0" parTransId="{61AF99C0-702B-46F5-95F5-629F06A84898}" sibTransId="{0C84CE99-67FA-4368-A38A-512513950442}"/>
    <dgm:cxn modelId="{BA10E28D-EB36-488D-881F-12F1924785C8}" srcId="{929AB5F8-3894-4E6C-99F8-CA8DE10D386B}" destId="{E11ACAFD-CFB4-407F-A2AB-90677D40420C}" srcOrd="0" destOrd="0" parTransId="{28C5E965-D1A9-4262-BC52-D022449E251B}" sibTransId="{C08D5F2D-FEEC-4AF9-8564-97A2596D4ABE}"/>
    <dgm:cxn modelId="{F637698E-CBB9-4C5B-9EE6-05D7568A51AE}" type="presOf" srcId="{4FA6456E-015D-4CF1-84C4-4FD58B197898}" destId="{0C128126-EFF4-413A-8187-E299FE9DD324}" srcOrd="1" destOrd="0" presId="urn:microsoft.com/office/officeart/2005/8/layout/process4"/>
    <dgm:cxn modelId="{2008E08F-3502-463E-8A66-80603C684326}" type="presOf" srcId="{5A5751E5-37EE-4E0A-805E-47177199A798}" destId="{C87B7AF1-9D84-4DE7-9614-2A0E9F7688CF}" srcOrd="0" destOrd="0" presId="urn:microsoft.com/office/officeart/2005/8/layout/process4"/>
    <dgm:cxn modelId="{CAD7E19A-6F28-458D-B6B9-C095BD6E2BF3}" type="presOf" srcId="{340D4F40-E7A5-444A-B203-BD1EA5F3FDDA}" destId="{97CFE528-D2B5-4870-8F61-7A3717D799BC}" srcOrd="0" destOrd="0" presId="urn:microsoft.com/office/officeart/2005/8/layout/process4"/>
    <dgm:cxn modelId="{6BD9B8B8-BCC5-4C60-A5EE-E59CFC5068A5}" type="presOf" srcId="{D6E77755-9DC1-4172-BB04-9FC22D7D11B9}" destId="{22159C5D-80F0-4629-BF10-8534EFF84F05}" srcOrd="0" destOrd="0" presId="urn:microsoft.com/office/officeart/2005/8/layout/process4"/>
    <dgm:cxn modelId="{3F182DBE-DE25-4F89-8DA5-F9E6D9F7F00A}" type="presOf" srcId="{4D74ECB4-C5C0-45E4-9924-D83F28E246CA}" destId="{7D718277-BE20-4148-B3D5-DDF1E5F4D0D1}" srcOrd="0" destOrd="0" presId="urn:microsoft.com/office/officeart/2005/8/layout/process4"/>
    <dgm:cxn modelId="{00DEBCC3-6234-41C7-A991-081AE9D098C5}" srcId="{929AB5F8-3894-4E6C-99F8-CA8DE10D386B}" destId="{F479919E-C2FF-4275-AD23-38E002184354}" srcOrd="3" destOrd="0" parTransId="{9949305C-657C-4BD1-84C1-F626A3C6EB64}" sibTransId="{51038882-3A85-4EC9-A3DF-6BF754DB816B}"/>
    <dgm:cxn modelId="{5B1265C6-CA65-4603-A040-919846418A96}" srcId="{4FA6456E-015D-4CF1-84C4-4FD58B197898}" destId="{4D74ECB4-C5C0-45E4-9924-D83F28E246CA}" srcOrd="0" destOrd="0" parTransId="{D4967739-13B0-466A-9F57-036D8A86CD7E}" sibTransId="{72819469-CD1A-4136-8D35-862B43A723E7}"/>
    <dgm:cxn modelId="{9EADA4CD-4F23-4CF9-AAC8-7252CFD9000E}" type="presOf" srcId="{4FA6456E-015D-4CF1-84C4-4FD58B197898}" destId="{B7FD36C6-302D-4604-8EC5-E57A115C23DA}" srcOrd="0" destOrd="0" presId="urn:microsoft.com/office/officeart/2005/8/layout/process4"/>
    <dgm:cxn modelId="{807120D2-6547-43CF-AD6D-F35EEC6DE66A}" srcId="{85345FBB-448E-4E4B-9D12-8D7167398AF9}" destId="{D6E77755-9DC1-4172-BB04-9FC22D7D11B9}" srcOrd="1" destOrd="0" parTransId="{AA857AD0-C78B-4C33-80D4-B089CCBDA856}" sibTransId="{5173F62F-2A71-4C22-A8B9-22F9E55C2427}"/>
    <dgm:cxn modelId="{3351C6E5-FC98-4432-BBB7-5BE076943E8C}" type="presOf" srcId="{37FB3476-5123-4BB7-992B-CF81847837E5}" destId="{E8DC8A59-9D88-4519-B7F1-FDA48BA36421}" srcOrd="0" destOrd="0" presId="urn:microsoft.com/office/officeart/2005/8/layout/process4"/>
    <dgm:cxn modelId="{86B8FDF2-5230-4885-AC6D-368A10291E08}" srcId="{929AB5F8-3894-4E6C-99F8-CA8DE10D386B}" destId="{4FA6456E-015D-4CF1-84C4-4FD58B197898}" srcOrd="1" destOrd="0" parTransId="{3CD0CEBB-AF4E-42C8-B840-4F504DC67580}" sibTransId="{DD16BFB1-16BC-4B1A-B8A4-5F8C72592E7B}"/>
    <dgm:cxn modelId="{7623E7FA-3A2B-4CF6-8796-706E045FCB81}" type="presOf" srcId="{929AB5F8-3894-4E6C-99F8-CA8DE10D386B}" destId="{FE21B798-91F9-4E9E-8B04-55A232275B39}" srcOrd="0" destOrd="0" presId="urn:microsoft.com/office/officeart/2005/8/layout/process4"/>
    <dgm:cxn modelId="{61112CFD-0FBF-4B08-BB67-ED04B9EF6340}" type="presOf" srcId="{83640A1D-C3DF-45AD-9522-8041DF8EE933}" destId="{A956C915-09BD-4262-9AAF-B5D1587A489A}" srcOrd="1" destOrd="0" presId="urn:microsoft.com/office/officeart/2005/8/layout/process4"/>
    <dgm:cxn modelId="{A7B4F5FE-0F1D-4714-828C-992E6D8E4C4B}" srcId="{929AB5F8-3894-4E6C-99F8-CA8DE10D386B}" destId="{34D13BE3-9052-4580-B15C-0C906596BDA9}" srcOrd="4" destOrd="0" parTransId="{24177B49-B2E9-490F-9CEB-03B4A86DD6F5}" sibTransId="{EB10BE54-B75D-4E1B-8EA2-6ADCC51D1103}"/>
    <dgm:cxn modelId="{87B02943-6334-4781-8B08-03783C07F43E}" type="presParOf" srcId="{FE21B798-91F9-4E9E-8B04-55A232275B39}" destId="{D124667A-F264-4335-8982-9EB96E697508}" srcOrd="0" destOrd="0" presId="urn:microsoft.com/office/officeart/2005/8/layout/process4"/>
    <dgm:cxn modelId="{77A886B6-237F-4165-8215-BA50837BB3AA}" type="presParOf" srcId="{D124667A-F264-4335-8982-9EB96E697508}" destId="{5FE15EB3-DE24-44E6-8663-B6518460DB98}" srcOrd="0" destOrd="0" presId="urn:microsoft.com/office/officeart/2005/8/layout/process4"/>
    <dgm:cxn modelId="{7D2370C1-989C-4A3E-B80A-49C7E92077F5}" type="presParOf" srcId="{D124667A-F264-4335-8982-9EB96E697508}" destId="{A956C915-09BD-4262-9AAF-B5D1587A489A}" srcOrd="1" destOrd="0" presId="urn:microsoft.com/office/officeart/2005/8/layout/process4"/>
    <dgm:cxn modelId="{A471B2C1-516A-4E50-86C1-25C9C8AD5387}" type="presParOf" srcId="{D124667A-F264-4335-8982-9EB96E697508}" destId="{1EE78EEF-46C6-46A1-800C-402DE96785D5}" srcOrd="2" destOrd="0" presId="urn:microsoft.com/office/officeart/2005/8/layout/process4"/>
    <dgm:cxn modelId="{D5D1005C-3A36-4159-8B1F-CB2ADFE28C05}" type="presParOf" srcId="{1EE78EEF-46C6-46A1-800C-402DE96785D5}" destId="{97CFE528-D2B5-4870-8F61-7A3717D799BC}" srcOrd="0" destOrd="0" presId="urn:microsoft.com/office/officeart/2005/8/layout/process4"/>
    <dgm:cxn modelId="{B9ACE658-A4DF-4ACE-9A55-CB7C03FA8DBE}" type="presParOf" srcId="{1EE78EEF-46C6-46A1-800C-402DE96785D5}" destId="{791E1392-5BC8-46F7-B117-FFE4F16D5FDA}" srcOrd="1" destOrd="0" presId="urn:microsoft.com/office/officeart/2005/8/layout/process4"/>
    <dgm:cxn modelId="{F2603E88-5165-41EE-A1EC-C19EE44311EB}" type="presParOf" srcId="{FE21B798-91F9-4E9E-8B04-55A232275B39}" destId="{F1ABFC39-12AD-42BD-B409-B524D0CA285D}" srcOrd="1" destOrd="0" presId="urn:microsoft.com/office/officeart/2005/8/layout/process4"/>
    <dgm:cxn modelId="{CE4C096E-7896-47CC-AEEA-B9CEA68EDB53}" type="presParOf" srcId="{FE21B798-91F9-4E9E-8B04-55A232275B39}" destId="{AF9C3C43-EDCB-4A0D-BB80-FDD0F2FFC347}" srcOrd="2" destOrd="0" presId="urn:microsoft.com/office/officeart/2005/8/layout/process4"/>
    <dgm:cxn modelId="{49B47493-BA10-431B-B4D3-00F3B6CBAA8A}" type="presParOf" srcId="{AF9C3C43-EDCB-4A0D-BB80-FDD0F2FFC347}" destId="{83ABB8DA-B12F-4D3C-8274-925DBC6AEA73}" srcOrd="0" destOrd="0" presId="urn:microsoft.com/office/officeart/2005/8/layout/process4"/>
    <dgm:cxn modelId="{9A48BCCE-BB03-4A42-A549-8BE40B5C7973}" type="presParOf" srcId="{FE21B798-91F9-4E9E-8B04-55A232275B39}" destId="{8DE54F08-76AF-40CA-BB4B-D7B0B17AC5E2}" srcOrd="3" destOrd="0" presId="urn:microsoft.com/office/officeart/2005/8/layout/process4"/>
    <dgm:cxn modelId="{C5AFC86E-17CD-4A50-A2F5-01EF8CE1345F}" type="presParOf" srcId="{FE21B798-91F9-4E9E-8B04-55A232275B39}" destId="{6168C940-364B-427C-89BC-B5FF92008ACB}" srcOrd="4" destOrd="0" presId="urn:microsoft.com/office/officeart/2005/8/layout/process4"/>
    <dgm:cxn modelId="{76DA0317-CA6D-48E0-A435-8846D7758634}" type="presParOf" srcId="{6168C940-364B-427C-89BC-B5FF92008ACB}" destId="{E8DC8A59-9D88-4519-B7F1-FDA48BA36421}" srcOrd="0" destOrd="0" presId="urn:microsoft.com/office/officeart/2005/8/layout/process4"/>
    <dgm:cxn modelId="{AFECF0C0-01BF-4A3B-B7A8-26E99EC0CDCA}" type="presParOf" srcId="{FE21B798-91F9-4E9E-8B04-55A232275B39}" destId="{27E6D32D-BE7A-45C0-A25C-5F3C73A00FB1}" srcOrd="5" destOrd="0" presId="urn:microsoft.com/office/officeart/2005/8/layout/process4"/>
    <dgm:cxn modelId="{4AB5B0CB-9864-4BC6-B163-3038B9A7115F}" type="presParOf" srcId="{FE21B798-91F9-4E9E-8B04-55A232275B39}" destId="{5A7EC19C-5C56-4BDE-8B85-5B511169B45F}" srcOrd="6" destOrd="0" presId="urn:microsoft.com/office/officeart/2005/8/layout/process4"/>
    <dgm:cxn modelId="{1CA437AE-4A0D-498E-8738-48B42E4E46BA}" type="presParOf" srcId="{5A7EC19C-5C56-4BDE-8B85-5B511169B45F}" destId="{3FDA2F2F-5765-4B80-B0B3-23D0FF8FB128}" srcOrd="0" destOrd="0" presId="urn:microsoft.com/office/officeart/2005/8/layout/process4"/>
    <dgm:cxn modelId="{4D20CFA5-819D-4B60-BD90-1089EAB2DE4B}" type="presParOf" srcId="{FE21B798-91F9-4E9E-8B04-55A232275B39}" destId="{CBEA4E38-71CF-4CFC-9AB0-7DBF4CD3B1A6}" srcOrd="7" destOrd="0" presId="urn:microsoft.com/office/officeart/2005/8/layout/process4"/>
    <dgm:cxn modelId="{50B0DA61-7278-437B-87B9-087779CA333C}" type="presParOf" srcId="{FE21B798-91F9-4E9E-8B04-55A232275B39}" destId="{64F40D9D-BDAC-4BC7-8380-347881B4D168}" srcOrd="8" destOrd="0" presId="urn:microsoft.com/office/officeart/2005/8/layout/process4"/>
    <dgm:cxn modelId="{3C3408DD-A7FA-485B-B44A-8EB7BD3F12E3}" type="presParOf" srcId="{64F40D9D-BDAC-4BC7-8380-347881B4D168}" destId="{A949D35D-2B55-4B97-B42F-A8385712F2FB}" srcOrd="0" destOrd="0" presId="urn:microsoft.com/office/officeart/2005/8/layout/process4"/>
    <dgm:cxn modelId="{12E630C8-E2D1-4CB5-BDBE-0F0184EE72EE}" type="presParOf" srcId="{FE21B798-91F9-4E9E-8B04-55A232275B39}" destId="{B32384BF-7829-487C-9BE2-DBD55C149604}" srcOrd="9" destOrd="0" presId="urn:microsoft.com/office/officeart/2005/8/layout/process4"/>
    <dgm:cxn modelId="{B50260D7-EC3C-41C9-AC3B-0530CB36C87F}" type="presParOf" srcId="{FE21B798-91F9-4E9E-8B04-55A232275B39}" destId="{9B340B82-D975-4E79-8C69-FB1EEEB249E5}" srcOrd="10" destOrd="0" presId="urn:microsoft.com/office/officeart/2005/8/layout/process4"/>
    <dgm:cxn modelId="{0B401CB6-D5AD-47A4-874F-65961BCC7093}" type="presParOf" srcId="{9B340B82-D975-4E79-8C69-FB1EEEB249E5}" destId="{C27FB4B2-F253-45BC-9C8D-0B494C77E08C}" srcOrd="0" destOrd="0" presId="urn:microsoft.com/office/officeart/2005/8/layout/process4"/>
    <dgm:cxn modelId="{3EE7E56C-143F-4068-ABFB-D7456623C503}" type="presParOf" srcId="{9B340B82-D975-4E79-8C69-FB1EEEB249E5}" destId="{5696374B-4581-4F02-83CF-B5101A6558BE}" srcOrd="1" destOrd="0" presId="urn:microsoft.com/office/officeart/2005/8/layout/process4"/>
    <dgm:cxn modelId="{A9230D4E-774C-455D-9658-BFFF49D33E99}" type="presParOf" srcId="{9B340B82-D975-4E79-8C69-FB1EEEB249E5}" destId="{CC90DB35-7966-4073-8B84-4E55B339A686}" srcOrd="2" destOrd="0" presId="urn:microsoft.com/office/officeart/2005/8/layout/process4"/>
    <dgm:cxn modelId="{18D01440-1883-4B70-B7AD-45BFD1FD6633}" type="presParOf" srcId="{CC90DB35-7966-4073-8B84-4E55B339A686}" destId="{8F81E6BE-E777-4FB4-A30A-F5FD7C134F77}" srcOrd="0" destOrd="0" presId="urn:microsoft.com/office/officeart/2005/8/layout/process4"/>
    <dgm:cxn modelId="{0BA2FA23-DC1A-4966-986D-58FF755407E4}" type="presParOf" srcId="{CC90DB35-7966-4073-8B84-4E55B339A686}" destId="{22159C5D-80F0-4629-BF10-8534EFF84F05}" srcOrd="1" destOrd="0" presId="urn:microsoft.com/office/officeart/2005/8/layout/process4"/>
    <dgm:cxn modelId="{91033DA4-BA12-428A-BCA5-7C6104ECB8D9}" type="presParOf" srcId="{FE21B798-91F9-4E9E-8B04-55A232275B39}" destId="{D319E5E4-E58C-4315-8DAA-FDB5B8DBECE5}" srcOrd="11" destOrd="0" presId="urn:microsoft.com/office/officeart/2005/8/layout/process4"/>
    <dgm:cxn modelId="{30116883-6456-4544-84B7-487626130007}" type="presParOf" srcId="{FE21B798-91F9-4E9E-8B04-55A232275B39}" destId="{07CEB300-33CF-4A6A-90B7-83EC78378FCC}" srcOrd="12" destOrd="0" presId="urn:microsoft.com/office/officeart/2005/8/layout/process4"/>
    <dgm:cxn modelId="{25353664-EC7E-4975-A43E-B5D68D02FEE2}" type="presParOf" srcId="{07CEB300-33CF-4A6A-90B7-83EC78378FCC}" destId="{B7FD36C6-302D-4604-8EC5-E57A115C23DA}" srcOrd="0" destOrd="0" presId="urn:microsoft.com/office/officeart/2005/8/layout/process4"/>
    <dgm:cxn modelId="{9F9B6925-976D-4401-8B54-2EA217F6DC42}" type="presParOf" srcId="{07CEB300-33CF-4A6A-90B7-83EC78378FCC}" destId="{0C128126-EFF4-413A-8187-E299FE9DD324}" srcOrd="1" destOrd="0" presId="urn:microsoft.com/office/officeart/2005/8/layout/process4"/>
    <dgm:cxn modelId="{337D5905-9D7A-4BCF-91E6-3AC9080843E9}" type="presParOf" srcId="{07CEB300-33CF-4A6A-90B7-83EC78378FCC}" destId="{A57CAB5A-89EA-41E9-B6B1-6D632842F2DC}" srcOrd="2" destOrd="0" presId="urn:microsoft.com/office/officeart/2005/8/layout/process4"/>
    <dgm:cxn modelId="{70B20D62-B870-40A4-9880-339F5D24BD99}" type="presParOf" srcId="{A57CAB5A-89EA-41E9-B6B1-6D632842F2DC}" destId="{7D718277-BE20-4148-B3D5-DDF1E5F4D0D1}" srcOrd="0" destOrd="0" presId="urn:microsoft.com/office/officeart/2005/8/layout/process4"/>
    <dgm:cxn modelId="{D3E8B7A3-2E65-47C5-BC81-9C2C707DFCFF}" type="presParOf" srcId="{A57CAB5A-89EA-41E9-B6B1-6D632842F2DC}" destId="{C87B7AF1-9D84-4DE7-9614-2A0E9F7688CF}" srcOrd="1" destOrd="0" presId="urn:microsoft.com/office/officeart/2005/8/layout/process4"/>
    <dgm:cxn modelId="{0E0314FA-B802-4A71-8B40-2F02EB9356F7}" type="presParOf" srcId="{FE21B798-91F9-4E9E-8B04-55A232275B39}" destId="{47ACE23E-312B-4E11-933D-41943C04875C}" srcOrd="13" destOrd="0" presId="urn:microsoft.com/office/officeart/2005/8/layout/process4"/>
    <dgm:cxn modelId="{3D4F0155-F0B5-4273-9591-DA223F4E4E90}" type="presParOf" srcId="{FE21B798-91F9-4E9E-8B04-55A232275B39}" destId="{DB498AAD-115D-4BA5-BBED-F3ABF931E55A}" srcOrd="14" destOrd="0" presId="urn:microsoft.com/office/officeart/2005/8/layout/process4"/>
    <dgm:cxn modelId="{990621CE-1F80-46EA-B09C-0FC957A81652}" type="presParOf" srcId="{DB498AAD-115D-4BA5-BBED-F3ABF931E55A}" destId="{B45B3F13-E405-4A29-AA41-FD4A3D7ACD07}" srcOrd="0" destOrd="0" presId="urn:microsoft.com/office/officeart/2005/8/layout/process4"/>
    <dgm:cxn modelId="{C8B44D68-2FEF-422C-8F2C-432F4CA675DA}" type="presParOf" srcId="{DB498AAD-115D-4BA5-BBED-F3ABF931E55A}" destId="{AC164D43-560E-4816-B8B1-C9443E4C4376}" srcOrd="1" destOrd="0" presId="urn:microsoft.com/office/officeart/2005/8/layout/process4"/>
    <dgm:cxn modelId="{7C4C1958-B8B0-46E1-AD7E-D0F87DC78B26}" type="presParOf" srcId="{DB498AAD-115D-4BA5-BBED-F3ABF931E55A}" destId="{33775778-DE6F-40BF-BA1E-A5D615CAB3A5}" srcOrd="2" destOrd="0" presId="urn:microsoft.com/office/officeart/2005/8/layout/process4"/>
    <dgm:cxn modelId="{E527759D-5021-411D-96A4-BAAE52B50EAA}" type="presParOf" srcId="{33775778-DE6F-40BF-BA1E-A5D615CAB3A5}" destId="{42CC6AE8-F1D1-4D29-BAB2-09718823821D}" srcOrd="0" destOrd="0" presId="urn:microsoft.com/office/officeart/2005/8/layout/process4"/>
    <dgm:cxn modelId="{C839A395-74B5-4C56-A733-6D75D1EFD717}" type="presParOf" srcId="{33775778-DE6F-40BF-BA1E-A5D615CAB3A5}" destId="{B863BF44-6C20-458E-83F7-BF93907F02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AB5F8-3894-4E6C-99F8-CA8DE10D386B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1ACAFD-CFB4-407F-A2AB-90677D40420C}">
      <dgm:prSet phldrT="[Text]" custT="1"/>
      <dgm:spPr/>
      <dgm:t>
        <a:bodyPr/>
        <a:lstStyle/>
        <a:p>
          <a:r>
            <a:rPr lang="en-US" sz="1200" b="1" dirty="0"/>
            <a:t>1800</a:t>
          </a:r>
        </a:p>
      </dgm:t>
    </dgm:pt>
    <dgm:pt modelId="{28C5E965-D1A9-4262-BC52-D022449E251B}" type="parTrans" cxnId="{BA10E28D-EB36-488D-881F-12F1924785C8}">
      <dgm:prSet/>
      <dgm:spPr/>
      <dgm:t>
        <a:bodyPr/>
        <a:lstStyle/>
        <a:p>
          <a:endParaRPr lang="en-US"/>
        </a:p>
      </dgm:t>
    </dgm:pt>
    <dgm:pt modelId="{C08D5F2D-FEEC-4AF9-8564-97A2596D4ABE}" type="sibTrans" cxnId="{BA10E28D-EB36-488D-881F-12F1924785C8}">
      <dgm:prSet/>
      <dgm:spPr/>
      <dgm:t>
        <a:bodyPr/>
        <a:lstStyle/>
        <a:p>
          <a:endParaRPr lang="en-US"/>
        </a:p>
      </dgm:t>
    </dgm:pt>
    <dgm:pt modelId="{FDDB2CEE-0769-48E8-9EF5-525023B88E1D}">
      <dgm:prSet phldrT="[Text]" custT="1"/>
      <dgm:spPr/>
      <dgm:t>
        <a:bodyPr/>
        <a:lstStyle/>
        <a:p>
          <a:r>
            <a:rPr lang="en-US" sz="1200" dirty="0"/>
            <a:t>1803</a:t>
          </a:r>
        </a:p>
      </dgm:t>
    </dgm:pt>
    <dgm:pt modelId="{31760204-4BFA-4BD7-87CD-1747F6213637}" type="parTrans" cxnId="{F828E40A-789B-4A64-B1EF-FE8E1E1FDF5E}">
      <dgm:prSet/>
      <dgm:spPr/>
      <dgm:t>
        <a:bodyPr/>
        <a:lstStyle/>
        <a:p>
          <a:endParaRPr lang="en-US"/>
        </a:p>
      </dgm:t>
    </dgm:pt>
    <dgm:pt modelId="{70E93663-18C1-4C0B-A30B-7F29381803B4}" type="sibTrans" cxnId="{F828E40A-789B-4A64-B1EF-FE8E1E1FDF5E}">
      <dgm:prSet/>
      <dgm:spPr/>
      <dgm:t>
        <a:bodyPr/>
        <a:lstStyle/>
        <a:p>
          <a:endParaRPr lang="en-US"/>
        </a:p>
      </dgm:t>
    </dgm:pt>
    <dgm:pt modelId="{20808EA5-592B-46E2-B1DD-015F1007DB54}">
      <dgm:prSet phldrT="[Text]" custT="1"/>
      <dgm:spPr/>
      <dgm:t>
        <a:bodyPr/>
        <a:lstStyle/>
        <a:p>
          <a:r>
            <a:rPr lang="en-US" sz="1200" dirty="0"/>
            <a:t>Louisiana Purchase</a:t>
          </a:r>
        </a:p>
      </dgm:t>
    </dgm:pt>
    <dgm:pt modelId="{81BE5994-EAD9-49DA-9419-284816076B0F}" type="parTrans" cxnId="{2A329141-0094-459C-B166-2D210A3C08F7}">
      <dgm:prSet/>
      <dgm:spPr/>
      <dgm:t>
        <a:bodyPr/>
        <a:lstStyle/>
        <a:p>
          <a:endParaRPr lang="en-US"/>
        </a:p>
      </dgm:t>
    </dgm:pt>
    <dgm:pt modelId="{A65102B3-EB3C-4549-B360-4A7F4E6BC103}" type="sibTrans" cxnId="{2A329141-0094-459C-B166-2D210A3C08F7}">
      <dgm:prSet/>
      <dgm:spPr/>
      <dgm:t>
        <a:bodyPr/>
        <a:lstStyle/>
        <a:p>
          <a:endParaRPr lang="en-US"/>
        </a:p>
      </dgm:t>
    </dgm:pt>
    <dgm:pt modelId="{4FA6456E-015D-4CF1-84C4-4FD58B197898}">
      <dgm:prSet phldrT="[Text]" custT="1"/>
      <dgm:spPr/>
      <dgm:t>
        <a:bodyPr/>
        <a:lstStyle/>
        <a:p>
          <a:r>
            <a:rPr lang="en-US" sz="1200" b="1" dirty="0"/>
            <a:t>1805</a:t>
          </a:r>
        </a:p>
      </dgm:t>
    </dgm:pt>
    <dgm:pt modelId="{3CD0CEBB-AF4E-42C8-B840-4F504DC67580}" type="parTrans" cxnId="{86B8FDF2-5230-4885-AC6D-368A10291E08}">
      <dgm:prSet/>
      <dgm:spPr/>
      <dgm:t>
        <a:bodyPr/>
        <a:lstStyle/>
        <a:p>
          <a:endParaRPr lang="en-US"/>
        </a:p>
      </dgm:t>
    </dgm:pt>
    <dgm:pt modelId="{DD16BFB1-16BC-4B1A-B8A4-5F8C72592E7B}" type="sibTrans" cxnId="{86B8FDF2-5230-4885-AC6D-368A10291E08}">
      <dgm:prSet/>
      <dgm:spPr/>
      <dgm:t>
        <a:bodyPr/>
        <a:lstStyle/>
        <a:p>
          <a:endParaRPr lang="en-US"/>
        </a:p>
      </dgm:t>
    </dgm:pt>
    <dgm:pt modelId="{4D74ECB4-C5C0-45E4-9924-D83F28E246CA}">
      <dgm:prSet phldrT="[Text]" custT="1"/>
      <dgm:spPr/>
      <dgm:t>
        <a:bodyPr/>
        <a:lstStyle/>
        <a:p>
          <a:r>
            <a:rPr lang="en-US" sz="1200" dirty="0"/>
            <a:t>1807</a:t>
          </a:r>
        </a:p>
      </dgm:t>
    </dgm:pt>
    <dgm:pt modelId="{D4967739-13B0-466A-9F57-036D8A86CD7E}" type="parTrans" cxnId="{5B1265C6-CA65-4603-A040-919846418A96}">
      <dgm:prSet/>
      <dgm:spPr/>
      <dgm:t>
        <a:bodyPr/>
        <a:lstStyle/>
        <a:p>
          <a:endParaRPr lang="en-US"/>
        </a:p>
      </dgm:t>
    </dgm:pt>
    <dgm:pt modelId="{72819469-CD1A-4136-8D35-862B43A723E7}" type="sibTrans" cxnId="{5B1265C6-CA65-4603-A040-919846418A96}">
      <dgm:prSet/>
      <dgm:spPr/>
      <dgm:t>
        <a:bodyPr/>
        <a:lstStyle/>
        <a:p>
          <a:endParaRPr lang="en-US"/>
        </a:p>
      </dgm:t>
    </dgm:pt>
    <dgm:pt modelId="{5A5751E5-37EE-4E0A-805E-47177199A798}">
      <dgm:prSet phldrT="[Text]" custT="1"/>
      <dgm:spPr/>
      <dgm:t>
        <a:bodyPr/>
        <a:lstStyle/>
        <a:p>
          <a:r>
            <a:rPr lang="en-US" sz="1200" dirty="0"/>
            <a:t>Congress bans import of slaves</a:t>
          </a:r>
        </a:p>
      </dgm:t>
    </dgm:pt>
    <dgm:pt modelId="{20C2126B-9907-478F-9099-E85C8E1B6159}" type="parTrans" cxnId="{E3FDFE06-3387-4CE3-B4B0-096A57431655}">
      <dgm:prSet/>
      <dgm:spPr/>
      <dgm:t>
        <a:bodyPr/>
        <a:lstStyle/>
        <a:p>
          <a:endParaRPr lang="en-US"/>
        </a:p>
      </dgm:t>
    </dgm:pt>
    <dgm:pt modelId="{31A4BCF2-66E8-42F8-9D34-51849648DA3D}" type="sibTrans" cxnId="{E3FDFE06-3387-4CE3-B4B0-096A57431655}">
      <dgm:prSet/>
      <dgm:spPr/>
      <dgm:t>
        <a:bodyPr/>
        <a:lstStyle/>
        <a:p>
          <a:endParaRPr lang="en-US"/>
        </a:p>
      </dgm:t>
    </dgm:pt>
    <dgm:pt modelId="{85345FBB-448E-4E4B-9D12-8D7167398AF9}">
      <dgm:prSet phldrT="[Text]" custT="1"/>
      <dgm:spPr/>
      <dgm:t>
        <a:bodyPr/>
        <a:lstStyle/>
        <a:p>
          <a:r>
            <a:rPr lang="en-US" sz="1200" b="1" dirty="0"/>
            <a:t>1810</a:t>
          </a:r>
        </a:p>
      </dgm:t>
    </dgm:pt>
    <dgm:pt modelId="{B00B3E63-5F35-4BD6-AAFA-C2085989791D}" type="parTrans" cxnId="{0A17C487-36B2-4615-A676-5E7702B6CD0C}">
      <dgm:prSet/>
      <dgm:spPr/>
      <dgm:t>
        <a:bodyPr/>
        <a:lstStyle/>
        <a:p>
          <a:endParaRPr lang="en-US"/>
        </a:p>
      </dgm:t>
    </dgm:pt>
    <dgm:pt modelId="{98BF2760-5B47-485D-9677-19CDF431C847}" type="sibTrans" cxnId="{0A17C487-36B2-4615-A676-5E7702B6CD0C}">
      <dgm:prSet/>
      <dgm:spPr/>
      <dgm:t>
        <a:bodyPr/>
        <a:lstStyle/>
        <a:p>
          <a:endParaRPr lang="en-US"/>
        </a:p>
      </dgm:t>
    </dgm:pt>
    <dgm:pt modelId="{F479919E-C2FF-4275-AD23-38E002184354}">
      <dgm:prSet phldrT="[Text]" custT="1"/>
      <dgm:spPr/>
      <dgm:t>
        <a:bodyPr/>
        <a:lstStyle/>
        <a:p>
          <a:r>
            <a:rPr lang="en-US" sz="1200" b="1" dirty="0"/>
            <a:t>		        1815</a:t>
          </a:r>
          <a:r>
            <a:rPr lang="en-US" sz="1200" dirty="0"/>
            <a:t> – War of 1812 ends</a:t>
          </a:r>
        </a:p>
      </dgm:t>
    </dgm:pt>
    <dgm:pt modelId="{9949305C-657C-4BD1-84C1-F626A3C6EB64}" type="parTrans" cxnId="{00DEBCC3-6234-41C7-A991-081AE9D098C5}">
      <dgm:prSet/>
      <dgm:spPr/>
      <dgm:t>
        <a:bodyPr/>
        <a:lstStyle/>
        <a:p>
          <a:endParaRPr lang="en-US"/>
        </a:p>
      </dgm:t>
    </dgm:pt>
    <dgm:pt modelId="{51038882-3A85-4EC9-A3DF-6BF754DB816B}" type="sibTrans" cxnId="{00DEBCC3-6234-41C7-A991-081AE9D098C5}">
      <dgm:prSet/>
      <dgm:spPr/>
      <dgm:t>
        <a:bodyPr/>
        <a:lstStyle/>
        <a:p>
          <a:endParaRPr lang="en-US"/>
        </a:p>
      </dgm:t>
    </dgm:pt>
    <dgm:pt modelId="{34D13BE3-9052-4580-B15C-0C906596BDA9}">
      <dgm:prSet phldrT="[Text]" custT="1"/>
      <dgm:spPr/>
      <dgm:t>
        <a:bodyPr/>
        <a:lstStyle/>
        <a:p>
          <a:r>
            <a:rPr lang="en-US" sz="1200" b="1" dirty="0"/>
            <a:t>			1820</a:t>
          </a:r>
          <a:r>
            <a:rPr lang="en-US" sz="1200" dirty="0"/>
            <a:t> – Missouri Compromise</a:t>
          </a:r>
        </a:p>
      </dgm:t>
    </dgm:pt>
    <dgm:pt modelId="{24177B49-B2E9-490F-9CEB-03B4A86DD6F5}" type="parTrans" cxnId="{A7B4F5FE-0F1D-4714-828C-992E6D8E4C4B}">
      <dgm:prSet/>
      <dgm:spPr/>
      <dgm:t>
        <a:bodyPr/>
        <a:lstStyle/>
        <a:p>
          <a:endParaRPr lang="en-US"/>
        </a:p>
      </dgm:t>
    </dgm:pt>
    <dgm:pt modelId="{EB10BE54-B75D-4E1B-8EA2-6ADCC51D1103}" type="sibTrans" cxnId="{A7B4F5FE-0F1D-4714-828C-992E6D8E4C4B}">
      <dgm:prSet/>
      <dgm:spPr/>
      <dgm:t>
        <a:bodyPr/>
        <a:lstStyle/>
        <a:p>
          <a:endParaRPr lang="en-US"/>
        </a:p>
      </dgm:t>
    </dgm:pt>
    <dgm:pt modelId="{73721CED-A317-4052-AF2D-C13D0D2D2CC5}">
      <dgm:prSet phldrT="[Text]" custT="1"/>
      <dgm:spPr/>
      <dgm:t>
        <a:bodyPr/>
        <a:lstStyle/>
        <a:p>
          <a:r>
            <a:rPr lang="en-US" sz="1200" dirty="0"/>
            <a:t>1812</a:t>
          </a:r>
        </a:p>
      </dgm:t>
    </dgm:pt>
    <dgm:pt modelId="{84ED9A2F-34C3-4DB3-8DA9-D5850EEC989E}" type="parTrans" cxnId="{15FE3188-843B-4AF2-8A91-46E1CCBD3411}">
      <dgm:prSet/>
      <dgm:spPr/>
      <dgm:t>
        <a:bodyPr/>
        <a:lstStyle/>
        <a:p>
          <a:endParaRPr lang="en-US"/>
        </a:p>
      </dgm:t>
    </dgm:pt>
    <dgm:pt modelId="{1D66360E-6F06-44B1-917C-E78772AD5A9C}" type="sibTrans" cxnId="{15FE3188-843B-4AF2-8A91-46E1CCBD3411}">
      <dgm:prSet/>
      <dgm:spPr/>
      <dgm:t>
        <a:bodyPr/>
        <a:lstStyle/>
        <a:p>
          <a:endParaRPr lang="en-US"/>
        </a:p>
      </dgm:t>
    </dgm:pt>
    <dgm:pt modelId="{D6E77755-9DC1-4172-BB04-9FC22D7D11B9}">
      <dgm:prSet phldrT="[Text]" custT="1"/>
      <dgm:spPr/>
      <dgm:t>
        <a:bodyPr/>
        <a:lstStyle/>
        <a:p>
          <a:r>
            <a:rPr lang="en-US" sz="1200" dirty="0"/>
            <a:t>War of 1812 begins</a:t>
          </a:r>
        </a:p>
      </dgm:t>
    </dgm:pt>
    <dgm:pt modelId="{AA857AD0-C78B-4C33-80D4-B089CCBDA856}" type="parTrans" cxnId="{807120D2-6547-43CF-AD6D-F35EEC6DE66A}">
      <dgm:prSet/>
      <dgm:spPr/>
      <dgm:t>
        <a:bodyPr/>
        <a:lstStyle/>
        <a:p>
          <a:endParaRPr lang="en-US"/>
        </a:p>
      </dgm:t>
    </dgm:pt>
    <dgm:pt modelId="{5173F62F-2A71-4C22-A8B9-22F9E55C2427}" type="sibTrans" cxnId="{807120D2-6547-43CF-AD6D-F35EEC6DE66A}">
      <dgm:prSet/>
      <dgm:spPr/>
      <dgm:t>
        <a:bodyPr/>
        <a:lstStyle/>
        <a:p>
          <a:endParaRPr lang="en-US"/>
        </a:p>
      </dgm:t>
    </dgm:pt>
    <dgm:pt modelId="{37FB3476-5123-4BB7-992B-CF81847837E5}">
      <dgm:prSet phldrT="[Text]" custT="1"/>
      <dgm:spPr/>
      <dgm:t>
        <a:bodyPr/>
        <a:lstStyle/>
        <a:p>
          <a:r>
            <a:rPr lang="en-US" sz="1200" b="1" dirty="0"/>
            <a:t>1825</a:t>
          </a:r>
        </a:p>
      </dgm:t>
    </dgm:pt>
    <dgm:pt modelId="{E6F469D1-7CE5-4A4A-8E4B-2329E3FE3F95}" type="parTrans" cxnId="{79E9BF77-A4BB-4B33-BCDA-ABD4AC01CB32}">
      <dgm:prSet/>
      <dgm:spPr/>
      <dgm:t>
        <a:bodyPr/>
        <a:lstStyle/>
        <a:p>
          <a:endParaRPr lang="en-US"/>
        </a:p>
      </dgm:t>
    </dgm:pt>
    <dgm:pt modelId="{18F5069B-38BA-448F-B19D-06E0FEF659D7}" type="sibTrans" cxnId="{79E9BF77-A4BB-4B33-BCDA-ABD4AC01CB32}">
      <dgm:prSet/>
      <dgm:spPr/>
      <dgm:t>
        <a:bodyPr/>
        <a:lstStyle/>
        <a:p>
          <a:endParaRPr lang="en-US"/>
        </a:p>
      </dgm:t>
    </dgm:pt>
    <dgm:pt modelId="{4D61CD6B-1140-4EEB-9642-A88968CDA10C}">
      <dgm:prSet phldrT="[Text]" custT="1"/>
      <dgm:spPr/>
      <dgm:t>
        <a:bodyPr/>
        <a:lstStyle/>
        <a:p>
          <a:r>
            <a:rPr lang="en-US" sz="1200" b="1" dirty="0"/>
            <a:t>			1830</a:t>
          </a:r>
          <a:r>
            <a:rPr lang="en-US" sz="1200" dirty="0"/>
            <a:t> – Indian Removal Act</a:t>
          </a:r>
        </a:p>
      </dgm:t>
    </dgm:pt>
    <dgm:pt modelId="{43E8D78C-0911-4839-8B9B-42617BEA4D69}" type="parTrans" cxnId="{2DF22758-7AE2-4614-A266-DBFCD86156E9}">
      <dgm:prSet/>
      <dgm:spPr/>
      <dgm:t>
        <a:bodyPr/>
        <a:lstStyle/>
        <a:p>
          <a:endParaRPr lang="en-US"/>
        </a:p>
      </dgm:t>
    </dgm:pt>
    <dgm:pt modelId="{B1F2A874-AC13-4ABC-B6C4-868867F43E52}" type="sibTrans" cxnId="{2DF22758-7AE2-4614-A266-DBFCD86156E9}">
      <dgm:prSet/>
      <dgm:spPr/>
      <dgm:t>
        <a:bodyPr/>
        <a:lstStyle/>
        <a:p>
          <a:endParaRPr lang="en-US"/>
        </a:p>
      </dgm:t>
    </dgm:pt>
    <dgm:pt modelId="{83640A1D-C3DF-45AD-9522-8041DF8EE933}">
      <dgm:prSet phldrT="[Text]" custT="1"/>
      <dgm:spPr/>
      <dgm:t>
        <a:bodyPr/>
        <a:lstStyle/>
        <a:p>
          <a:r>
            <a:rPr lang="en-US" sz="1200" b="1" dirty="0"/>
            <a:t>1835</a:t>
          </a:r>
        </a:p>
      </dgm:t>
    </dgm:pt>
    <dgm:pt modelId="{C64B8A70-39D7-474C-BF7E-C3ADD68420ED}" type="parTrans" cxnId="{BBB1AD30-A2FF-4333-8038-897BC059F8E4}">
      <dgm:prSet/>
      <dgm:spPr/>
      <dgm:t>
        <a:bodyPr/>
        <a:lstStyle/>
        <a:p>
          <a:endParaRPr lang="en-US"/>
        </a:p>
      </dgm:t>
    </dgm:pt>
    <dgm:pt modelId="{E855193D-9F3A-4D8E-98EE-FE673588C3F9}" type="sibTrans" cxnId="{BBB1AD30-A2FF-4333-8038-897BC059F8E4}">
      <dgm:prSet/>
      <dgm:spPr/>
      <dgm:t>
        <a:bodyPr/>
        <a:lstStyle/>
        <a:p>
          <a:endParaRPr lang="en-US"/>
        </a:p>
      </dgm:t>
    </dgm:pt>
    <dgm:pt modelId="{340D4F40-E7A5-444A-B203-BD1EA5F3FDDA}">
      <dgm:prSet phldrT="[Text]" custT="1"/>
      <dgm:spPr/>
      <dgm:t>
        <a:bodyPr/>
        <a:lstStyle/>
        <a:p>
          <a:r>
            <a:rPr lang="en-US" sz="1200" dirty="0"/>
            <a:t>1838</a:t>
          </a:r>
        </a:p>
      </dgm:t>
    </dgm:pt>
    <dgm:pt modelId="{B2664262-C71A-4CE5-9C6F-4BC59147FEDC}" type="parTrans" cxnId="{5E8A6248-3761-4273-ADAB-6AA306C06B0B}">
      <dgm:prSet/>
      <dgm:spPr/>
      <dgm:t>
        <a:bodyPr/>
        <a:lstStyle/>
        <a:p>
          <a:endParaRPr lang="en-US"/>
        </a:p>
      </dgm:t>
    </dgm:pt>
    <dgm:pt modelId="{BFBD8EB9-BD3D-48B2-8322-913CC2A4A1FA}" type="sibTrans" cxnId="{5E8A6248-3761-4273-ADAB-6AA306C06B0B}">
      <dgm:prSet/>
      <dgm:spPr/>
      <dgm:t>
        <a:bodyPr/>
        <a:lstStyle/>
        <a:p>
          <a:endParaRPr lang="en-US"/>
        </a:p>
      </dgm:t>
    </dgm:pt>
    <dgm:pt modelId="{472975B7-C10A-4EC1-AA2D-B1051D4823BF}">
      <dgm:prSet phldrT="[Text]" custT="1"/>
      <dgm:spPr/>
      <dgm:t>
        <a:bodyPr/>
        <a:lstStyle/>
        <a:p>
          <a:r>
            <a:rPr lang="en-US" sz="1200" dirty="0"/>
            <a:t>Cherokee Trail of Tears</a:t>
          </a:r>
        </a:p>
      </dgm:t>
    </dgm:pt>
    <dgm:pt modelId="{61AF99C0-702B-46F5-95F5-629F06A84898}" type="parTrans" cxnId="{C2A8CF89-B130-4AED-B4CF-AFE875A8A566}">
      <dgm:prSet/>
      <dgm:spPr/>
      <dgm:t>
        <a:bodyPr/>
        <a:lstStyle/>
        <a:p>
          <a:endParaRPr lang="en-US"/>
        </a:p>
      </dgm:t>
    </dgm:pt>
    <dgm:pt modelId="{0C84CE99-67FA-4368-A38A-512513950442}" type="sibTrans" cxnId="{C2A8CF89-B130-4AED-B4CF-AFE875A8A566}">
      <dgm:prSet/>
      <dgm:spPr/>
      <dgm:t>
        <a:bodyPr/>
        <a:lstStyle/>
        <a:p>
          <a:endParaRPr lang="en-US"/>
        </a:p>
      </dgm:t>
    </dgm:pt>
    <dgm:pt modelId="{FE21B798-91F9-4E9E-8B04-55A232275B39}" type="pres">
      <dgm:prSet presAssocID="{929AB5F8-3894-4E6C-99F8-CA8DE10D386B}" presName="Name0" presStyleCnt="0">
        <dgm:presLayoutVars>
          <dgm:dir/>
          <dgm:animLvl val="lvl"/>
          <dgm:resizeHandles val="exact"/>
        </dgm:presLayoutVars>
      </dgm:prSet>
      <dgm:spPr/>
    </dgm:pt>
    <dgm:pt modelId="{D124667A-F264-4335-8982-9EB96E697508}" type="pres">
      <dgm:prSet presAssocID="{83640A1D-C3DF-45AD-9522-8041DF8EE933}" presName="boxAndChildren" presStyleCnt="0"/>
      <dgm:spPr/>
    </dgm:pt>
    <dgm:pt modelId="{5FE15EB3-DE24-44E6-8663-B6518460DB98}" type="pres">
      <dgm:prSet presAssocID="{83640A1D-C3DF-45AD-9522-8041DF8EE933}" presName="parentTextBox" presStyleLbl="node1" presStyleIdx="0" presStyleCnt="8"/>
      <dgm:spPr/>
    </dgm:pt>
    <dgm:pt modelId="{A956C915-09BD-4262-9AAF-B5D1587A489A}" type="pres">
      <dgm:prSet presAssocID="{83640A1D-C3DF-45AD-9522-8041DF8EE933}" presName="entireBox" presStyleLbl="node1" presStyleIdx="0" presStyleCnt="8"/>
      <dgm:spPr/>
    </dgm:pt>
    <dgm:pt modelId="{1EE78EEF-46C6-46A1-800C-402DE96785D5}" type="pres">
      <dgm:prSet presAssocID="{83640A1D-C3DF-45AD-9522-8041DF8EE933}" presName="descendantBox" presStyleCnt="0"/>
      <dgm:spPr/>
    </dgm:pt>
    <dgm:pt modelId="{97CFE528-D2B5-4870-8F61-7A3717D799BC}" type="pres">
      <dgm:prSet presAssocID="{340D4F40-E7A5-444A-B203-BD1EA5F3FDDA}" presName="childTextBox" presStyleLbl="fgAccFollowNode1" presStyleIdx="0" presStyleCnt="8">
        <dgm:presLayoutVars>
          <dgm:bulletEnabled val="1"/>
        </dgm:presLayoutVars>
      </dgm:prSet>
      <dgm:spPr/>
    </dgm:pt>
    <dgm:pt modelId="{791E1392-5BC8-46F7-B117-FFE4F16D5FDA}" type="pres">
      <dgm:prSet presAssocID="{472975B7-C10A-4EC1-AA2D-B1051D4823BF}" presName="childTextBox" presStyleLbl="fgAccFollowNode1" presStyleIdx="1" presStyleCnt="8">
        <dgm:presLayoutVars>
          <dgm:bulletEnabled val="1"/>
        </dgm:presLayoutVars>
      </dgm:prSet>
      <dgm:spPr/>
    </dgm:pt>
    <dgm:pt modelId="{F1ABFC39-12AD-42BD-B409-B524D0CA285D}" type="pres">
      <dgm:prSet presAssocID="{B1F2A874-AC13-4ABC-B6C4-868867F43E52}" presName="sp" presStyleCnt="0"/>
      <dgm:spPr/>
    </dgm:pt>
    <dgm:pt modelId="{AF9C3C43-EDCB-4A0D-BB80-FDD0F2FFC347}" type="pres">
      <dgm:prSet presAssocID="{4D61CD6B-1140-4EEB-9642-A88968CDA10C}" presName="arrowAndChildren" presStyleCnt="0"/>
      <dgm:spPr/>
    </dgm:pt>
    <dgm:pt modelId="{83ABB8DA-B12F-4D3C-8274-925DBC6AEA73}" type="pres">
      <dgm:prSet presAssocID="{4D61CD6B-1140-4EEB-9642-A88968CDA10C}" presName="parentTextArrow" presStyleLbl="node1" presStyleIdx="1" presStyleCnt="8"/>
      <dgm:spPr/>
    </dgm:pt>
    <dgm:pt modelId="{8DE54F08-76AF-40CA-BB4B-D7B0B17AC5E2}" type="pres">
      <dgm:prSet presAssocID="{18F5069B-38BA-448F-B19D-06E0FEF659D7}" presName="sp" presStyleCnt="0"/>
      <dgm:spPr/>
    </dgm:pt>
    <dgm:pt modelId="{6168C940-364B-427C-89BC-B5FF92008ACB}" type="pres">
      <dgm:prSet presAssocID="{37FB3476-5123-4BB7-992B-CF81847837E5}" presName="arrowAndChildren" presStyleCnt="0"/>
      <dgm:spPr/>
    </dgm:pt>
    <dgm:pt modelId="{E8DC8A59-9D88-4519-B7F1-FDA48BA36421}" type="pres">
      <dgm:prSet presAssocID="{37FB3476-5123-4BB7-992B-CF81847837E5}" presName="parentTextArrow" presStyleLbl="node1" presStyleIdx="2" presStyleCnt="8"/>
      <dgm:spPr/>
    </dgm:pt>
    <dgm:pt modelId="{27E6D32D-BE7A-45C0-A25C-5F3C73A00FB1}" type="pres">
      <dgm:prSet presAssocID="{EB10BE54-B75D-4E1B-8EA2-6ADCC51D1103}" presName="sp" presStyleCnt="0"/>
      <dgm:spPr/>
    </dgm:pt>
    <dgm:pt modelId="{5A7EC19C-5C56-4BDE-8B85-5B511169B45F}" type="pres">
      <dgm:prSet presAssocID="{34D13BE3-9052-4580-B15C-0C906596BDA9}" presName="arrowAndChildren" presStyleCnt="0"/>
      <dgm:spPr/>
    </dgm:pt>
    <dgm:pt modelId="{3FDA2F2F-5765-4B80-B0B3-23D0FF8FB128}" type="pres">
      <dgm:prSet presAssocID="{34D13BE3-9052-4580-B15C-0C906596BDA9}" presName="parentTextArrow" presStyleLbl="node1" presStyleIdx="3" presStyleCnt="8"/>
      <dgm:spPr/>
    </dgm:pt>
    <dgm:pt modelId="{CBEA4E38-71CF-4CFC-9AB0-7DBF4CD3B1A6}" type="pres">
      <dgm:prSet presAssocID="{51038882-3A85-4EC9-A3DF-6BF754DB816B}" presName="sp" presStyleCnt="0"/>
      <dgm:spPr/>
    </dgm:pt>
    <dgm:pt modelId="{64F40D9D-BDAC-4BC7-8380-347881B4D168}" type="pres">
      <dgm:prSet presAssocID="{F479919E-C2FF-4275-AD23-38E002184354}" presName="arrowAndChildren" presStyleCnt="0"/>
      <dgm:spPr/>
    </dgm:pt>
    <dgm:pt modelId="{A949D35D-2B55-4B97-B42F-A8385712F2FB}" type="pres">
      <dgm:prSet presAssocID="{F479919E-C2FF-4275-AD23-38E002184354}" presName="parentTextArrow" presStyleLbl="node1" presStyleIdx="4" presStyleCnt="8"/>
      <dgm:spPr/>
    </dgm:pt>
    <dgm:pt modelId="{B32384BF-7829-487C-9BE2-DBD55C149604}" type="pres">
      <dgm:prSet presAssocID="{98BF2760-5B47-485D-9677-19CDF431C847}" presName="sp" presStyleCnt="0"/>
      <dgm:spPr/>
    </dgm:pt>
    <dgm:pt modelId="{9B340B82-D975-4E79-8C69-FB1EEEB249E5}" type="pres">
      <dgm:prSet presAssocID="{85345FBB-448E-4E4B-9D12-8D7167398AF9}" presName="arrowAndChildren" presStyleCnt="0"/>
      <dgm:spPr/>
    </dgm:pt>
    <dgm:pt modelId="{C27FB4B2-F253-45BC-9C8D-0B494C77E08C}" type="pres">
      <dgm:prSet presAssocID="{85345FBB-448E-4E4B-9D12-8D7167398AF9}" presName="parentTextArrow" presStyleLbl="node1" presStyleIdx="4" presStyleCnt="8"/>
      <dgm:spPr/>
    </dgm:pt>
    <dgm:pt modelId="{5696374B-4581-4F02-83CF-B5101A6558BE}" type="pres">
      <dgm:prSet presAssocID="{85345FBB-448E-4E4B-9D12-8D7167398AF9}" presName="arrow" presStyleLbl="node1" presStyleIdx="5" presStyleCnt="8"/>
      <dgm:spPr/>
    </dgm:pt>
    <dgm:pt modelId="{CC90DB35-7966-4073-8B84-4E55B339A686}" type="pres">
      <dgm:prSet presAssocID="{85345FBB-448E-4E4B-9D12-8D7167398AF9}" presName="descendantArrow" presStyleCnt="0"/>
      <dgm:spPr/>
    </dgm:pt>
    <dgm:pt modelId="{8F81E6BE-E777-4FB4-A30A-F5FD7C134F77}" type="pres">
      <dgm:prSet presAssocID="{73721CED-A317-4052-AF2D-C13D0D2D2CC5}" presName="childTextArrow" presStyleLbl="fgAccFollowNode1" presStyleIdx="2" presStyleCnt="8">
        <dgm:presLayoutVars>
          <dgm:bulletEnabled val="1"/>
        </dgm:presLayoutVars>
      </dgm:prSet>
      <dgm:spPr/>
    </dgm:pt>
    <dgm:pt modelId="{22159C5D-80F0-4629-BF10-8534EFF84F05}" type="pres">
      <dgm:prSet presAssocID="{D6E77755-9DC1-4172-BB04-9FC22D7D11B9}" presName="childTextArrow" presStyleLbl="fgAccFollowNode1" presStyleIdx="3" presStyleCnt="8">
        <dgm:presLayoutVars>
          <dgm:bulletEnabled val="1"/>
        </dgm:presLayoutVars>
      </dgm:prSet>
      <dgm:spPr/>
    </dgm:pt>
    <dgm:pt modelId="{D319E5E4-E58C-4315-8DAA-FDB5B8DBECE5}" type="pres">
      <dgm:prSet presAssocID="{DD16BFB1-16BC-4B1A-B8A4-5F8C72592E7B}" presName="sp" presStyleCnt="0"/>
      <dgm:spPr/>
    </dgm:pt>
    <dgm:pt modelId="{07CEB300-33CF-4A6A-90B7-83EC78378FCC}" type="pres">
      <dgm:prSet presAssocID="{4FA6456E-015D-4CF1-84C4-4FD58B197898}" presName="arrowAndChildren" presStyleCnt="0"/>
      <dgm:spPr/>
    </dgm:pt>
    <dgm:pt modelId="{B7FD36C6-302D-4604-8EC5-E57A115C23DA}" type="pres">
      <dgm:prSet presAssocID="{4FA6456E-015D-4CF1-84C4-4FD58B197898}" presName="parentTextArrow" presStyleLbl="node1" presStyleIdx="5" presStyleCnt="8"/>
      <dgm:spPr/>
    </dgm:pt>
    <dgm:pt modelId="{0C128126-EFF4-413A-8187-E299FE9DD324}" type="pres">
      <dgm:prSet presAssocID="{4FA6456E-015D-4CF1-84C4-4FD58B197898}" presName="arrow" presStyleLbl="node1" presStyleIdx="6" presStyleCnt="8"/>
      <dgm:spPr/>
    </dgm:pt>
    <dgm:pt modelId="{A57CAB5A-89EA-41E9-B6B1-6D632842F2DC}" type="pres">
      <dgm:prSet presAssocID="{4FA6456E-015D-4CF1-84C4-4FD58B197898}" presName="descendantArrow" presStyleCnt="0"/>
      <dgm:spPr/>
    </dgm:pt>
    <dgm:pt modelId="{7D718277-BE20-4148-B3D5-DDF1E5F4D0D1}" type="pres">
      <dgm:prSet presAssocID="{4D74ECB4-C5C0-45E4-9924-D83F28E246CA}" presName="childTextArrow" presStyleLbl="fgAccFollowNode1" presStyleIdx="4" presStyleCnt="8">
        <dgm:presLayoutVars>
          <dgm:bulletEnabled val="1"/>
        </dgm:presLayoutVars>
      </dgm:prSet>
      <dgm:spPr/>
    </dgm:pt>
    <dgm:pt modelId="{C87B7AF1-9D84-4DE7-9614-2A0E9F7688CF}" type="pres">
      <dgm:prSet presAssocID="{5A5751E5-37EE-4E0A-805E-47177199A798}" presName="childTextArrow" presStyleLbl="fgAccFollowNode1" presStyleIdx="5" presStyleCnt="8">
        <dgm:presLayoutVars>
          <dgm:bulletEnabled val="1"/>
        </dgm:presLayoutVars>
      </dgm:prSet>
      <dgm:spPr/>
    </dgm:pt>
    <dgm:pt modelId="{47ACE23E-312B-4E11-933D-41943C04875C}" type="pres">
      <dgm:prSet presAssocID="{C08D5F2D-FEEC-4AF9-8564-97A2596D4ABE}" presName="sp" presStyleCnt="0"/>
      <dgm:spPr/>
    </dgm:pt>
    <dgm:pt modelId="{DB498AAD-115D-4BA5-BBED-F3ABF931E55A}" type="pres">
      <dgm:prSet presAssocID="{E11ACAFD-CFB4-407F-A2AB-90677D40420C}" presName="arrowAndChildren" presStyleCnt="0"/>
      <dgm:spPr/>
    </dgm:pt>
    <dgm:pt modelId="{B45B3F13-E405-4A29-AA41-FD4A3D7ACD07}" type="pres">
      <dgm:prSet presAssocID="{E11ACAFD-CFB4-407F-A2AB-90677D40420C}" presName="parentTextArrow" presStyleLbl="node1" presStyleIdx="6" presStyleCnt="8"/>
      <dgm:spPr/>
    </dgm:pt>
    <dgm:pt modelId="{AC164D43-560E-4816-B8B1-C9443E4C4376}" type="pres">
      <dgm:prSet presAssocID="{E11ACAFD-CFB4-407F-A2AB-90677D40420C}" presName="arrow" presStyleLbl="node1" presStyleIdx="7" presStyleCnt="8" custLinFactNeighborY="-277"/>
      <dgm:spPr/>
    </dgm:pt>
    <dgm:pt modelId="{33775778-DE6F-40BF-BA1E-A5D615CAB3A5}" type="pres">
      <dgm:prSet presAssocID="{E11ACAFD-CFB4-407F-A2AB-90677D40420C}" presName="descendantArrow" presStyleCnt="0"/>
      <dgm:spPr/>
    </dgm:pt>
    <dgm:pt modelId="{42CC6AE8-F1D1-4D29-BAB2-09718823821D}" type="pres">
      <dgm:prSet presAssocID="{FDDB2CEE-0769-48E8-9EF5-525023B88E1D}" presName="childTextArrow" presStyleLbl="fgAccFollowNode1" presStyleIdx="6" presStyleCnt="8">
        <dgm:presLayoutVars>
          <dgm:bulletEnabled val="1"/>
        </dgm:presLayoutVars>
      </dgm:prSet>
      <dgm:spPr/>
    </dgm:pt>
    <dgm:pt modelId="{B863BF44-6C20-458E-83F7-BF93907F0273}" type="pres">
      <dgm:prSet presAssocID="{20808EA5-592B-46E2-B1DD-015F1007DB54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2EA63E02-4158-4F7E-92D2-842B786CA062}" type="presOf" srcId="{F479919E-C2FF-4275-AD23-38E002184354}" destId="{A949D35D-2B55-4B97-B42F-A8385712F2FB}" srcOrd="0" destOrd="0" presId="urn:microsoft.com/office/officeart/2005/8/layout/process4"/>
    <dgm:cxn modelId="{E3FDFE06-3387-4CE3-B4B0-096A57431655}" srcId="{4FA6456E-015D-4CF1-84C4-4FD58B197898}" destId="{5A5751E5-37EE-4E0A-805E-47177199A798}" srcOrd="1" destOrd="0" parTransId="{20C2126B-9907-478F-9099-E85C8E1B6159}" sibTransId="{31A4BCF2-66E8-42F8-9D34-51849648DA3D}"/>
    <dgm:cxn modelId="{94B69807-ACB6-440F-9183-8E4B843A3474}" type="presOf" srcId="{4D61CD6B-1140-4EEB-9642-A88968CDA10C}" destId="{83ABB8DA-B12F-4D3C-8274-925DBC6AEA73}" srcOrd="0" destOrd="0" presId="urn:microsoft.com/office/officeart/2005/8/layout/process4"/>
    <dgm:cxn modelId="{F828E40A-789B-4A64-B1EF-FE8E1E1FDF5E}" srcId="{E11ACAFD-CFB4-407F-A2AB-90677D40420C}" destId="{FDDB2CEE-0769-48E8-9EF5-525023B88E1D}" srcOrd="0" destOrd="0" parTransId="{31760204-4BFA-4BD7-87CD-1747F6213637}" sibTransId="{70E93663-18C1-4C0B-A30B-7F29381803B4}"/>
    <dgm:cxn modelId="{7E2CD612-F0F2-4794-B0F3-B19CF08DA067}" type="presOf" srcId="{FDDB2CEE-0769-48E8-9EF5-525023B88E1D}" destId="{42CC6AE8-F1D1-4D29-BAB2-09718823821D}" srcOrd="0" destOrd="0" presId="urn:microsoft.com/office/officeart/2005/8/layout/process4"/>
    <dgm:cxn modelId="{259D9A23-3575-4E16-9FBB-D28DD43A2E7D}" type="presOf" srcId="{20808EA5-592B-46E2-B1DD-015F1007DB54}" destId="{B863BF44-6C20-458E-83F7-BF93907F0273}" srcOrd="0" destOrd="0" presId="urn:microsoft.com/office/officeart/2005/8/layout/process4"/>
    <dgm:cxn modelId="{BBB1AD30-A2FF-4333-8038-897BC059F8E4}" srcId="{929AB5F8-3894-4E6C-99F8-CA8DE10D386B}" destId="{83640A1D-C3DF-45AD-9522-8041DF8EE933}" srcOrd="7" destOrd="0" parTransId="{C64B8A70-39D7-474C-BF7E-C3ADD68420ED}" sibTransId="{E855193D-9F3A-4D8E-98EE-FE673588C3F9}"/>
    <dgm:cxn modelId="{DF268B41-3239-4EA3-9AFB-E29E041485A7}" type="presOf" srcId="{73721CED-A317-4052-AF2D-C13D0D2D2CC5}" destId="{8F81E6BE-E777-4FB4-A30A-F5FD7C134F77}" srcOrd="0" destOrd="0" presId="urn:microsoft.com/office/officeart/2005/8/layout/process4"/>
    <dgm:cxn modelId="{2A329141-0094-459C-B166-2D210A3C08F7}" srcId="{E11ACAFD-CFB4-407F-A2AB-90677D40420C}" destId="{20808EA5-592B-46E2-B1DD-015F1007DB54}" srcOrd="1" destOrd="0" parTransId="{81BE5994-EAD9-49DA-9419-284816076B0F}" sibTransId="{A65102B3-EB3C-4549-B360-4A7F4E6BC103}"/>
    <dgm:cxn modelId="{D5987C44-4F20-4430-8B4D-AE742F421F12}" type="presOf" srcId="{472975B7-C10A-4EC1-AA2D-B1051D4823BF}" destId="{791E1392-5BC8-46F7-B117-FFE4F16D5FDA}" srcOrd="0" destOrd="0" presId="urn:microsoft.com/office/officeart/2005/8/layout/process4"/>
    <dgm:cxn modelId="{20F46A46-A105-467D-BF26-AA54570AE65B}" type="presOf" srcId="{85345FBB-448E-4E4B-9D12-8D7167398AF9}" destId="{5696374B-4581-4F02-83CF-B5101A6558BE}" srcOrd="1" destOrd="0" presId="urn:microsoft.com/office/officeart/2005/8/layout/process4"/>
    <dgm:cxn modelId="{5E8A6248-3761-4273-ADAB-6AA306C06B0B}" srcId="{83640A1D-C3DF-45AD-9522-8041DF8EE933}" destId="{340D4F40-E7A5-444A-B203-BD1EA5F3FDDA}" srcOrd="0" destOrd="0" parTransId="{B2664262-C71A-4CE5-9C6F-4BC59147FEDC}" sibTransId="{BFBD8EB9-BD3D-48B2-8322-913CC2A4A1FA}"/>
    <dgm:cxn modelId="{57BB9E48-70ED-4004-9EDB-70165A04D30D}" type="presOf" srcId="{E11ACAFD-CFB4-407F-A2AB-90677D40420C}" destId="{AC164D43-560E-4816-B8B1-C9443E4C4376}" srcOrd="1" destOrd="0" presId="urn:microsoft.com/office/officeart/2005/8/layout/process4"/>
    <dgm:cxn modelId="{41CCCC52-9A43-4349-BA10-EB851A644E87}" type="presOf" srcId="{83640A1D-C3DF-45AD-9522-8041DF8EE933}" destId="{5FE15EB3-DE24-44E6-8663-B6518460DB98}" srcOrd="0" destOrd="0" presId="urn:microsoft.com/office/officeart/2005/8/layout/process4"/>
    <dgm:cxn modelId="{B1D01E58-D161-4241-B83A-12221A5D7390}" type="presOf" srcId="{E11ACAFD-CFB4-407F-A2AB-90677D40420C}" destId="{B45B3F13-E405-4A29-AA41-FD4A3D7ACD07}" srcOrd="0" destOrd="0" presId="urn:microsoft.com/office/officeart/2005/8/layout/process4"/>
    <dgm:cxn modelId="{2DF22758-7AE2-4614-A266-DBFCD86156E9}" srcId="{929AB5F8-3894-4E6C-99F8-CA8DE10D386B}" destId="{4D61CD6B-1140-4EEB-9642-A88968CDA10C}" srcOrd="6" destOrd="0" parTransId="{43E8D78C-0911-4839-8B9B-42617BEA4D69}" sibTransId="{B1F2A874-AC13-4ABC-B6C4-868867F43E52}"/>
    <dgm:cxn modelId="{BED11963-6768-4C00-A37A-7FADC127270B}" type="presOf" srcId="{34D13BE3-9052-4580-B15C-0C906596BDA9}" destId="{3FDA2F2F-5765-4B80-B0B3-23D0FF8FB128}" srcOrd="0" destOrd="0" presId="urn:microsoft.com/office/officeart/2005/8/layout/process4"/>
    <dgm:cxn modelId="{6F4F256F-9571-42AF-A5FA-231090B69CE1}" type="presOf" srcId="{85345FBB-448E-4E4B-9D12-8D7167398AF9}" destId="{C27FB4B2-F253-45BC-9C8D-0B494C77E08C}" srcOrd="0" destOrd="0" presId="urn:microsoft.com/office/officeart/2005/8/layout/process4"/>
    <dgm:cxn modelId="{79E9BF77-A4BB-4B33-BCDA-ABD4AC01CB32}" srcId="{929AB5F8-3894-4E6C-99F8-CA8DE10D386B}" destId="{37FB3476-5123-4BB7-992B-CF81847837E5}" srcOrd="5" destOrd="0" parTransId="{E6F469D1-7CE5-4A4A-8E4B-2329E3FE3F95}" sibTransId="{18F5069B-38BA-448F-B19D-06E0FEF659D7}"/>
    <dgm:cxn modelId="{0A17C487-36B2-4615-A676-5E7702B6CD0C}" srcId="{929AB5F8-3894-4E6C-99F8-CA8DE10D386B}" destId="{85345FBB-448E-4E4B-9D12-8D7167398AF9}" srcOrd="2" destOrd="0" parTransId="{B00B3E63-5F35-4BD6-AAFA-C2085989791D}" sibTransId="{98BF2760-5B47-485D-9677-19CDF431C847}"/>
    <dgm:cxn modelId="{15FE3188-843B-4AF2-8A91-46E1CCBD3411}" srcId="{85345FBB-448E-4E4B-9D12-8D7167398AF9}" destId="{73721CED-A317-4052-AF2D-C13D0D2D2CC5}" srcOrd="0" destOrd="0" parTransId="{84ED9A2F-34C3-4DB3-8DA9-D5850EEC989E}" sibTransId="{1D66360E-6F06-44B1-917C-E78772AD5A9C}"/>
    <dgm:cxn modelId="{C2A8CF89-B130-4AED-B4CF-AFE875A8A566}" srcId="{83640A1D-C3DF-45AD-9522-8041DF8EE933}" destId="{472975B7-C10A-4EC1-AA2D-B1051D4823BF}" srcOrd="1" destOrd="0" parTransId="{61AF99C0-702B-46F5-95F5-629F06A84898}" sibTransId="{0C84CE99-67FA-4368-A38A-512513950442}"/>
    <dgm:cxn modelId="{BA10E28D-EB36-488D-881F-12F1924785C8}" srcId="{929AB5F8-3894-4E6C-99F8-CA8DE10D386B}" destId="{E11ACAFD-CFB4-407F-A2AB-90677D40420C}" srcOrd="0" destOrd="0" parTransId="{28C5E965-D1A9-4262-BC52-D022449E251B}" sibTransId="{C08D5F2D-FEEC-4AF9-8564-97A2596D4ABE}"/>
    <dgm:cxn modelId="{F637698E-CBB9-4C5B-9EE6-05D7568A51AE}" type="presOf" srcId="{4FA6456E-015D-4CF1-84C4-4FD58B197898}" destId="{0C128126-EFF4-413A-8187-E299FE9DD324}" srcOrd="1" destOrd="0" presId="urn:microsoft.com/office/officeart/2005/8/layout/process4"/>
    <dgm:cxn modelId="{2008E08F-3502-463E-8A66-80603C684326}" type="presOf" srcId="{5A5751E5-37EE-4E0A-805E-47177199A798}" destId="{C87B7AF1-9D84-4DE7-9614-2A0E9F7688CF}" srcOrd="0" destOrd="0" presId="urn:microsoft.com/office/officeart/2005/8/layout/process4"/>
    <dgm:cxn modelId="{CAD7E19A-6F28-458D-B6B9-C095BD6E2BF3}" type="presOf" srcId="{340D4F40-E7A5-444A-B203-BD1EA5F3FDDA}" destId="{97CFE528-D2B5-4870-8F61-7A3717D799BC}" srcOrd="0" destOrd="0" presId="urn:microsoft.com/office/officeart/2005/8/layout/process4"/>
    <dgm:cxn modelId="{6BD9B8B8-BCC5-4C60-A5EE-E59CFC5068A5}" type="presOf" srcId="{D6E77755-9DC1-4172-BB04-9FC22D7D11B9}" destId="{22159C5D-80F0-4629-BF10-8534EFF84F05}" srcOrd="0" destOrd="0" presId="urn:microsoft.com/office/officeart/2005/8/layout/process4"/>
    <dgm:cxn modelId="{3F182DBE-DE25-4F89-8DA5-F9E6D9F7F00A}" type="presOf" srcId="{4D74ECB4-C5C0-45E4-9924-D83F28E246CA}" destId="{7D718277-BE20-4148-B3D5-DDF1E5F4D0D1}" srcOrd="0" destOrd="0" presId="urn:microsoft.com/office/officeart/2005/8/layout/process4"/>
    <dgm:cxn modelId="{00DEBCC3-6234-41C7-A991-081AE9D098C5}" srcId="{929AB5F8-3894-4E6C-99F8-CA8DE10D386B}" destId="{F479919E-C2FF-4275-AD23-38E002184354}" srcOrd="3" destOrd="0" parTransId="{9949305C-657C-4BD1-84C1-F626A3C6EB64}" sibTransId="{51038882-3A85-4EC9-A3DF-6BF754DB816B}"/>
    <dgm:cxn modelId="{5B1265C6-CA65-4603-A040-919846418A96}" srcId="{4FA6456E-015D-4CF1-84C4-4FD58B197898}" destId="{4D74ECB4-C5C0-45E4-9924-D83F28E246CA}" srcOrd="0" destOrd="0" parTransId="{D4967739-13B0-466A-9F57-036D8A86CD7E}" sibTransId="{72819469-CD1A-4136-8D35-862B43A723E7}"/>
    <dgm:cxn modelId="{9EADA4CD-4F23-4CF9-AAC8-7252CFD9000E}" type="presOf" srcId="{4FA6456E-015D-4CF1-84C4-4FD58B197898}" destId="{B7FD36C6-302D-4604-8EC5-E57A115C23DA}" srcOrd="0" destOrd="0" presId="urn:microsoft.com/office/officeart/2005/8/layout/process4"/>
    <dgm:cxn modelId="{807120D2-6547-43CF-AD6D-F35EEC6DE66A}" srcId="{85345FBB-448E-4E4B-9D12-8D7167398AF9}" destId="{D6E77755-9DC1-4172-BB04-9FC22D7D11B9}" srcOrd="1" destOrd="0" parTransId="{AA857AD0-C78B-4C33-80D4-B089CCBDA856}" sibTransId="{5173F62F-2A71-4C22-A8B9-22F9E55C2427}"/>
    <dgm:cxn modelId="{3351C6E5-FC98-4432-BBB7-5BE076943E8C}" type="presOf" srcId="{37FB3476-5123-4BB7-992B-CF81847837E5}" destId="{E8DC8A59-9D88-4519-B7F1-FDA48BA36421}" srcOrd="0" destOrd="0" presId="urn:microsoft.com/office/officeart/2005/8/layout/process4"/>
    <dgm:cxn modelId="{86B8FDF2-5230-4885-AC6D-368A10291E08}" srcId="{929AB5F8-3894-4E6C-99F8-CA8DE10D386B}" destId="{4FA6456E-015D-4CF1-84C4-4FD58B197898}" srcOrd="1" destOrd="0" parTransId="{3CD0CEBB-AF4E-42C8-B840-4F504DC67580}" sibTransId="{DD16BFB1-16BC-4B1A-B8A4-5F8C72592E7B}"/>
    <dgm:cxn modelId="{7623E7FA-3A2B-4CF6-8796-706E045FCB81}" type="presOf" srcId="{929AB5F8-3894-4E6C-99F8-CA8DE10D386B}" destId="{FE21B798-91F9-4E9E-8B04-55A232275B39}" srcOrd="0" destOrd="0" presId="urn:microsoft.com/office/officeart/2005/8/layout/process4"/>
    <dgm:cxn modelId="{61112CFD-0FBF-4B08-BB67-ED04B9EF6340}" type="presOf" srcId="{83640A1D-C3DF-45AD-9522-8041DF8EE933}" destId="{A956C915-09BD-4262-9AAF-B5D1587A489A}" srcOrd="1" destOrd="0" presId="urn:microsoft.com/office/officeart/2005/8/layout/process4"/>
    <dgm:cxn modelId="{A7B4F5FE-0F1D-4714-828C-992E6D8E4C4B}" srcId="{929AB5F8-3894-4E6C-99F8-CA8DE10D386B}" destId="{34D13BE3-9052-4580-B15C-0C906596BDA9}" srcOrd="4" destOrd="0" parTransId="{24177B49-B2E9-490F-9CEB-03B4A86DD6F5}" sibTransId="{EB10BE54-B75D-4E1B-8EA2-6ADCC51D1103}"/>
    <dgm:cxn modelId="{87B02943-6334-4781-8B08-03783C07F43E}" type="presParOf" srcId="{FE21B798-91F9-4E9E-8B04-55A232275B39}" destId="{D124667A-F264-4335-8982-9EB96E697508}" srcOrd="0" destOrd="0" presId="urn:microsoft.com/office/officeart/2005/8/layout/process4"/>
    <dgm:cxn modelId="{77A886B6-237F-4165-8215-BA50837BB3AA}" type="presParOf" srcId="{D124667A-F264-4335-8982-9EB96E697508}" destId="{5FE15EB3-DE24-44E6-8663-B6518460DB98}" srcOrd="0" destOrd="0" presId="urn:microsoft.com/office/officeart/2005/8/layout/process4"/>
    <dgm:cxn modelId="{7D2370C1-989C-4A3E-B80A-49C7E92077F5}" type="presParOf" srcId="{D124667A-F264-4335-8982-9EB96E697508}" destId="{A956C915-09BD-4262-9AAF-B5D1587A489A}" srcOrd="1" destOrd="0" presId="urn:microsoft.com/office/officeart/2005/8/layout/process4"/>
    <dgm:cxn modelId="{A471B2C1-516A-4E50-86C1-25C9C8AD5387}" type="presParOf" srcId="{D124667A-F264-4335-8982-9EB96E697508}" destId="{1EE78EEF-46C6-46A1-800C-402DE96785D5}" srcOrd="2" destOrd="0" presId="urn:microsoft.com/office/officeart/2005/8/layout/process4"/>
    <dgm:cxn modelId="{D5D1005C-3A36-4159-8B1F-CB2ADFE28C05}" type="presParOf" srcId="{1EE78EEF-46C6-46A1-800C-402DE96785D5}" destId="{97CFE528-D2B5-4870-8F61-7A3717D799BC}" srcOrd="0" destOrd="0" presId="urn:microsoft.com/office/officeart/2005/8/layout/process4"/>
    <dgm:cxn modelId="{B9ACE658-A4DF-4ACE-9A55-CB7C03FA8DBE}" type="presParOf" srcId="{1EE78EEF-46C6-46A1-800C-402DE96785D5}" destId="{791E1392-5BC8-46F7-B117-FFE4F16D5FDA}" srcOrd="1" destOrd="0" presId="urn:microsoft.com/office/officeart/2005/8/layout/process4"/>
    <dgm:cxn modelId="{F2603E88-5165-41EE-A1EC-C19EE44311EB}" type="presParOf" srcId="{FE21B798-91F9-4E9E-8B04-55A232275B39}" destId="{F1ABFC39-12AD-42BD-B409-B524D0CA285D}" srcOrd="1" destOrd="0" presId="urn:microsoft.com/office/officeart/2005/8/layout/process4"/>
    <dgm:cxn modelId="{CE4C096E-7896-47CC-AEEA-B9CEA68EDB53}" type="presParOf" srcId="{FE21B798-91F9-4E9E-8B04-55A232275B39}" destId="{AF9C3C43-EDCB-4A0D-BB80-FDD0F2FFC347}" srcOrd="2" destOrd="0" presId="urn:microsoft.com/office/officeart/2005/8/layout/process4"/>
    <dgm:cxn modelId="{49B47493-BA10-431B-B4D3-00F3B6CBAA8A}" type="presParOf" srcId="{AF9C3C43-EDCB-4A0D-BB80-FDD0F2FFC347}" destId="{83ABB8DA-B12F-4D3C-8274-925DBC6AEA73}" srcOrd="0" destOrd="0" presId="urn:microsoft.com/office/officeart/2005/8/layout/process4"/>
    <dgm:cxn modelId="{9A48BCCE-BB03-4A42-A549-8BE40B5C7973}" type="presParOf" srcId="{FE21B798-91F9-4E9E-8B04-55A232275B39}" destId="{8DE54F08-76AF-40CA-BB4B-D7B0B17AC5E2}" srcOrd="3" destOrd="0" presId="urn:microsoft.com/office/officeart/2005/8/layout/process4"/>
    <dgm:cxn modelId="{C5AFC86E-17CD-4A50-A2F5-01EF8CE1345F}" type="presParOf" srcId="{FE21B798-91F9-4E9E-8B04-55A232275B39}" destId="{6168C940-364B-427C-89BC-B5FF92008ACB}" srcOrd="4" destOrd="0" presId="urn:microsoft.com/office/officeart/2005/8/layout/process4"/>
    <dgm:cxn modelId="{76DA0317-CA6D-48E0-A435-8846D7758634}" type="presParOf" srcId="{6168C940-364B-427C-89BC-B5FF92008ACB}" destId="{E8DC8A59-9D88-4519-B7F1-FDA48BA36421}" srcOrd="0" destOrd="0" presId="urn:microsoft.com/office/officeart/2005/8/layout/process4"/>
    <dgm:cxn modelId="{AFECF0C0-01BF-4A3B-B7A8-26E99EC0CDCA}" type="presParOf" srcId="{FE21B798-91F9-4E9E-8B04-55A232275B39}" destId="{27E6D32D-BE7A-45C0-A25C-5F3C73A00FB1}" srcOrd="5" destOrd="0" presId="urn:microsoft.com/office/officeart/2005/8/layout/process4"/>
    <dgm:cxn modelId="{4AB5B0CB-9864-4BC6-B163-3038B9A7115F}" type="presParOf" srcId="{FE21B798-91F9-4E9E-8B04-55A232275B39}" destId="{5A7EC19C-5C56-4BDE-8B85-5B511169B45F}" srcOrd="6" destOrd="0" presId="urn:microsoft.com/office/officeart/2005/8/layout/process4"/>
    <dgm:cxn modelId="{1CA437AE-4A0D-498E-8738-48B42E4E46BA}" type="presParOf" srcId="{5A7EC19C-5C56-4BDE-8B85-5B511169B45F}" destId="{3FDA2F2F-5765-4B80-B0B3-23D0FF8FB128}" srcOrd="0" destOrd="0" presId="urn:microsoft.com/office/officeart/2005/8/layout/process4"/>
    <dgm:cxn modelId="{4D20CFA5-819D-4B60-BD90-1089EAB2DE4B}" type="presParOf" srcId="{FE21B798-91F9-4E9E-8B04-55A232275B39}" destId="{CBEA4E38-71CF-4CFC-9AB0-7DBF4CD3B1A6}" srcOrd="7" destOrd="0" presId="urn:microsoft.com/office/officeart/2005/8/layout/process4"/>
    <dgm:cxn modelId="{50B0DA61-7278-437B-87B9-087779CA333C}" type="presParOf" srcId="{FE21B798-91F9-4E9E-8B04-55A232275B39}" destId="{64F40D9D-BDAC-4BC7-8380-347881B4D168}" srcOrd="8" destOrd="0" presId="urn:microsoft.com/office/officeart/2005/8/layout/process4"/>
    <dgm:cxn modelId="{3C3408DD-A7FA-485B-B44A-8EB7BD3F12E3}" type="presParOf" srcId="{64F40D9D-BDAC-4BC7-8380-347881B4D168}" destId="{A949D35D-2B55-4B97-B42F-A8385712F2FB}" srcOrd="0" destOrd="0" presId="urn:microsoft.com/office/officeart/2005/8/layout/process4"/>
    <dgm:cxn modelId="{12E630C8-E2D1-4CB5-BDBE-0F0184EE72EE}" type="presParOf" srcId="{FE21B798-91F9-4E9E-8B04-55A232275B39}" destId="{B32384BF-7829-487C-9BE2-DBD55C149604}" srcOrd="9" destOrd="0" presId="urn:microsoft.com/office/officeart/2005/8/layout/process4"/>
    <dgm:cxn modelId="{B50260D7-EC3C-41C9-AC3B-0530CB36C87F}" type="presParOf" srcId="{FE21B798-91F9-4E9E-8B04-55A232275B39}" destId="{9B340B82-D975-4E79-8C69-FB1EEEB249E5}" srcOrd="10" destOrd="0" presId="urn:microsoft.com/office/officeart/2005/8/layout/process4"/>
    <dgm:cxn modelId="{0B401CB6-D5AD-47A4-874F-65961BCC7093}" type="presParOf" srcId="{9B340B82-D975-4E79-8C69-FB1EEEB249E5}" destId="{C27FB4B2-F253-45BC-9C8D-0B494C77E08C}" srcOrd="0" destOrd="0" presId="urn:microsoft.com/office/officeart/2005/8/layout/process4"/>
    <dgm:cxn modelId="{3EE7E56C-143F-4068-ABFB-D7456623C503}" type="presParOf" srcId="{9B340B82-D975-4E79-8C69-FB1EEEB249E5}" destId="{5696374B-4581-4F02-83CF-B5101A6558BE}" srcOrd="1" destOrd="0" presId="urn:microsoft.com/office/officeart/2005/8/layout/process4"/>
    <dgm:cxn modelId="{A9230D4E-774C-455D-9658-BFFF49D33E99}" type="presParOf" srcId="{9B340B82-D975-4E79-8C69-FB1EEEB249E5}" destId="{CC90DB35-7966-4073-8B84-4E55B339A686}" srcOrd="2" destOrd="0" presId="urn:microsoft.com/office/officeart/2005/8/layout/process4"/>
    <dgm:cxn modelId="{18D01440-1883-4B70-B7AD-45BFD1FD6633}" type="presParOf" srcId="{CC90DB35-7966-4073-8B84-4E55B339A686}" destId="{8F81E6BE-E777-4FB4-A30A-F5FD7C134F77}" srcOrd="0" destOrd="0" presId="urn:microsoft.com/office/officeart/2005/8/layout/process4"/>
    <dgm:cxn modelId="{0BA2FA23-DC1A-4966-986D-58FF755407E4}" type="presParOf" srcId="{CC90DB35-7966-4073-8B84-4E55B339A686}" destId="{22159C5D-80F0-4629-BF10-8534EFF84F05}" srcOrd="1" destOrd="0" presId="urn:microsoft.com/office/officeart/2005/8/layout/process4"/>
    <dgm:cxn modelId="{91033DA4-BA12-428A-BCA5-7C6104ECB8D9}" type="presParOf" srcId="{FE21B798-91F9-4E9E-8B04-55A232275B39}" destId="{D319E5E4-E58C-4315-8DAA-FDB5B8DBECE5}" srcOrd="11" destOrd="0" presId="urn:microsoft.com/office/officeart/2005/8/layout/process4"/>
    <dgm:cxn modelId="{30116883-6456-4544-84B7-487626130007}" type="presParOf" srcId="{FE21B798-91F9-4E9E-8B04-55A232275B39}" destId="{07CEB300-33CF-4A6A-90B7-83EC78378FCC}" srcOrd="12" destOrd="0" presId="urn:microsoft.com/office/officeart/2005/8/layout/process4"/>
    <dgm:cxn modelId="{25353664-EC7E-4975-A43E-B5D68D02FEE2}" type="presParOf" srcId="{07CEB300-33CF-4A6A-90B7-83EC78378FCC}" destId="{B7FD36C6-302D-4604-8EC5-E57A115C23DA}" srcOrd="0" destOrd="0" presId="urn:microsoft.com/office/officeart/2005/8/layout/process4"/>
    <dgm:cxn modelId="{9F9B6925-976D-4401-8B54-2EA217F6DC42}" type="presParOf" srcId="{07CEB300-33CF-4A6A-90B7-83EC78378FCC}" destId="{0C128126-EFF4-413A-8187-E299FE9DD324}" srcOrd="1" destOrd="0" presId="urn:microsoft.com/office/officeart/2005/8/layout/process4"/>
    <dgm:cxn modelId="{337D5905-9D7A-4BCF-91E6-3AC9080843E9}" type="presParOf" srcId="{07CEB300-33CF-4A6A-90B7-83EC78378FCC}" destId="{A57CAB5A-89EA-41E9-B6B1-6D632842F2DC}" srcOrd="2" destOrd="0" presId="urn:microsoft.com/office/officeart/2005/8/layout/process4"/>
    <dgm:cxn modelId="{70B20D62-B870-40A4-9880-339F5D24BD99}" type="presParOf" srcId="{A57CAB5A-89EA-41E9-B6B1-6D632842F2DC}" destId="{7D718277-BE20-4148-B3D5-DDF1E5F4D0D1}" srcOrd="0" destOrd="0" presId="urn:microsoft.com/office/officeart/2005/8/layout/process4"/>
    <dgm:cxn modelId="{D3E8B7A3-2E65-47C5-BC81-9C2C707DFCFF}" type="presParOf" srcId="{A57CAB5A-89EA-41E9-B6B1-6D632842F2DC}" destId="{C87B7AF1-9D84-4DE7-9614-2A0E9F7688CF}" srcOrd="1" destOrd="0" presId="urn:microsoft.com/office/officeart/2005/8/layout/process4"/>
    <dgm:cxn modelId="{0E0314FA-B802-4A71-8B40-2F02EB9356F7}" type="presParOf" srcId="{FE21B798-91F9-4E9E-8B04-55A232275B39}" destId="{47ACE23E-312B-4E11-933D-41943C04875C}" srcOrd="13" destOrd="0" presId="urn:microsoft.com/office/officeart/2005/8/layout/process4"/>
    <dgm:cxn modelId="{3D4F0155-F0B5-4273-9591-DA223F4E4E90}" type="presParOf" srcId="{FE21B798-91F9-4E9E-8B04-55A232275B39}" destId="{DB498AAD-115D-4BA5-BBED-F3ABF931E55A}" srcOrd="14" destOrd="0" presId="urn:microsoft.com/office/officeart/2005/8/layout/process4"/>
    <dgm:cxn modelId="{990621CE-1F80-46EA-B09C-0FC957A81652}" type="presParOf" srcId="{DB498AAD-115D-4BA5-BBED-F3ABF931E55A}" destId="{B45B3F13-E405-4A29-AA41-FD4A3D7ACD07}" srcOrd="0" destOrd="0" presId="urn:microsoft.com/office/officeart/2005/8/layout/process4"/>
    <dgm:cxn modelId="{C8B44D68-2FEF-422C-8F2C-432F4CA675DA}" type="presParOf" srcId="{DB498AAD-115D-4BA5-BBED-F3ABF931E55A}" destId="{AC164D43-560E-4816-B8B1-C9443E4C4376}" srcOrd="1" destOrd="0" presId="urn:microsoft.com/office/officeart/2005/8/layout/process4"/>
    <dgm:cxn modelId="{7C4C1958-B8B0-46E1-AD7E-D0F87DC78B26}" type="presParOf" srcId="{DB498AAD-115D-4BA5-BBED-F3ABF931E55A}" destId="{33775778-DE6F-40BF-BA1E-A5D615CAB3A5}" srcOrd="2" destOrd="0" presId="urn:microsoft.com/office/officeart/2005/8/layout/process4"/>
    <dgm:cxn modelId="{E527759D-5021-411D-96A4-BAAE52B50EAA}" type="presParOf" srcId="{33775778-DE6F-40BF-BA1E-A5D615CAB3A5}" destId="{42CC6AE8-F1D1-4D29-BAB2-09718823821D}" srcOrd="0" destOrd="0" presId="urn:microsoft.com/office/officeart/2005/8/layout/process4"/>
    <dgm:cxn modelId="{C839A395-74B5-4C56-A733-6D75D1EFD717}" type="presParOf" srcId="{33775778-DE6F-40BF-BA1E-A5D615CAB3A5}" destId="{B863BF44-6C20-458E-83F7-BF93907F02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AB5F8-3894-4E6C-99F8-CA8DE10D386B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1ACAFD-CFB4-407F-A2AB-90677D40420C}">
      <dgm:prSet phldrT="[Text]" custT="1"/>
      <dgm:spPr/>
      <dgm:t>
        <a:bodyPr/>
        <a:lstStyle/>
        <a:p>
          <a:r>
            <a:rPr lang="en-US" sz="1200" b="1" dirty="0"/>
            <a:t>1800</a:t>
          </a:r>
        </a:p>
      </dgm:t>
    </dgm:pt>
    <dgm:pt modelId="{28C5E965-D1A9-4262-BC52-D022449E251B}" type="parTrans" cxnId="{BA10E28D-EB36-488D-881F-12F1924785C8}">
      <dgm:prSet/>
      <dgm:spPr/>
      <dgm:t>
        <a:bodyPr/>
        <a:lstStyle/>
        <a:p>
          <a:endParaRPr lang="en-US"/>
        </a:p>
      </dgm:t>
    </dgm:pt>
    <dgm:pt modelId="{C08D5F2D-FEEC-4AF9-8564-97A2596D4ABE}" type="sibTrans" cxnId="{BA10E28D-EB36-488D-881F-12F1924785C8}">
      <dgm:prSet/>
      <dgm:spPr/>
      <dgm:t>
        <a:bodyPr/>
        <a:lstStyle/>
        <a:p>
          <a:endParaRPr lang="en-US"/>
        </a:p>
      </dgm:t>
    </dgm:pt>
    <dgm:pt modelId="{FDDB2CEE-0769-48E8-9EF5-525023B88E1D}">
      <dgm:prSet phldrT="[Text]" custT="1"/>
      <dgm:spPr/>
      <dgm:t>
        <a:bodyPr/>
        <a:lstStyle/>
        <a:p>
          <a:r>
            <a:rPr lang="en-US" sz="1200" dirty="0"/>
            <a:t>1803</a:t>
          </a:r>
        </a:p>
      </dgm:t>
    </dgm:pt>
    <dgm:pt modelId="{31760204-4BFA-4BD7-87CD-1747F6213637}" type="parTrans" cxnId="{F828E40A-789B-4A64-B1EF-FE8E1E1FDF5E}">
      <dgm:prSet/>
      <dgm:spPr/>
      <dgm:t>
        <a:bodyPr/>
        <a:lstStyle/>
        <a:p>
          <a:endParaRPr lang="en-US"/>
        </a:p>
      </dgm:t>
    </dgm:pt>
    <dgm:pt modelId="{70E93663-18C1-4C0B-A30B-7F29381803B4}" type="sibTrans" cxnId="{F828E40A-789B-4A64-B1EF-FE8E1E1FDF5E}">
      <dgm:prSet/>
      <dgm:spPr/>
      <dgm:t>
        <a:bodyPr/>
        <a:lstStyle/>
        <a:p>
          <a:endParaRPr lang="en-US"/>
        </a:p>
      </dgm:t>
    </dgm:pt>
    <dgm:pt modelId="{20808EA5-592B-46E2-B1DD-015F1007DB54}">
      <dgm:prSet phldrT="[Text]" custT="1"/>
      <dgm:spPr/>
      <dgm:t>
        <a:bodyPr/>
        <a:lstStyle/>
        <a:p>
          <a:r>
            <a:rPr lang="en-US" sz="1200" dirty="0"/>
            <a:t>Louisiana Purchase</a:t>
          </a:r>
        </a:p>
      </dgm:t>
    </dgm:pt>
    <dgm:pt modelId="{81BE5994-EAD9-49DA-9419-284816076B0F}" type="parTrans" cxnId="{2A329141-0094-459C-B166-2D210A3C08F7}">
      <dgm:prSet/>
      <dgm:spPr/>
      <dgm:t>
        <a:bodyPr/>
        <a:lstStyle/>
        <a:p>
          <a:endParaRPr lang="en-US"/>
        </a:p>
      </dgm:t>
    </dgm:pt>
    <dgm:pt modelId="{A65102B3-EB3C-4549-B360-4A7F4E6BC103}" type="sibTrans" cxnId="{2A329141-0094-459C-B166-2D210A3C08F7}">
      <dgm:prSet/>
      <dgm:spPr/>
      <dgm:t>
        <a:bodyPr/>
        <a:lstStyle/>
        <a:p>
          <a:endParaRPr lang="en-US"/>
        </a:p>
      </dgm:t>
    </dgm:pt>
    <dgm:pt modelId="{4FA6456E-015D-4CF1-84C4-4FD58B197898}">
      <dgm:prSet phldrT="[Text]" custT="1"/>
      <dgm:spPr/>
      <dgm:t>
        <a:bodyPr/>
        <a:lstStyle/>
        <a:p>
          <a:r>
            <a:rPr lang="en-US" sz="1200" b="1" dirty="0"/>
            <a:t>1805</a:t>
          </a:r>
        </a:p>
      </dgm:t>
    </dgm:pt>
    <dgm:pt modelId="{3CD0CEBB-AF4E-42C8-B840-4F504DC67580}" type="parTrans" cxnId="{86B8FDF2-5230-4885-AC6D-368A10291E08}">
      <dgm:prSet/>
      <dgm:spPr/>
      <dgm:t>
        <a:bodyPr/>
        <a:lstStyle/>
        <a:p>
          <a:endParaRPr lang="en-US"/>
        </a:p>
      </dgm:t>
    </dgm:pt>
    <dgm:pt modelId="{DD16BFB1-16BC-4B1A-B8A4-5F8C72592E7B}" type="sibTrans" cxnId="{86B8FDF2-5230-4885-AC6D-368A10291E08}">
      <dgm:prSet/>
      <dgm:spPr/>
      <dgm:t>
        <a:bodyPr/>
        <a:lstStyle/>
        <a:p>
          <a:endParaRPr lang="en-US"/>
        </a:p>
      </dgm:t>
    </dgm:pt>
    <dgm:pt modelId="{4D74ECB4-C5C0-45E4-9924-D83F28E246CA}">
      <dgm:prSet phldrT="[Text]" custT="1"/>
      <dgm:spPr/>
      <dgm:t>
        <a:bodyPr/>
        <a:lstStyle/>
        <a:p>
          <a:r>
            <a:rPr lang="en-US" sz="1200" dirty="0"/>
            <a:t>1807</a:t>
          </a:r>
        </a:p>
      </dgm:t>
    </dgm:pt>
    <dgm:pt modelId="{D4967739-13B0-466A-9F57-036D8A86CD7E}" type="parTrans" cxnId="{5B1265C6-CA65-4603-A040-919846418A96}">
      <dgm:prSet/>
      <dgm:spPr/>
      <dgm:t>
        <a:bodyPr/>
        <a:lstStyle/>
        <a:p>
          <a:endParaRPr lang="en-US"/>
        </a:p>
      </dgm:t>
    </dgm:pt>
    <dgm:pt modelId="{72819469-CD1A-4136-8D35-862B43A723E7}" type="sibTrans" cxnId="{5B1265C6-CA65-4603-A040-919846418A96}">
      <dgm:prSet/>
      <dgm:spPr/>
      <dgm:t>
        <a:bodyPr/>
        <a:lstStyle/>
        <a:p>
          <a:endParaRPr lang="en-US"/>
        </a:p>
      </dgm:t>
    </dgm:pt>
    <dgm:pt modelId="{5A5751E5-37EE-4E0A-805E-47177199A798}">
      <dgm:prSet phldrT="[Text]" custT="1"/>
      <dgm:spPr/>
      <dgm:t>
        <a:bodyPr/>
        <a:lstStyle/>
        <a:p>
          <a:r>
            <a:rPr lang="en-US" sz="1200" dirty="0"/>
            <a:t>Congress bans import of slaves</a:t>
          </a:r>
        </a:p>
      </dgm:t>
    </dgm:pt>
    <dgm:pt modelId="{20C2126B-9907-478F-9099-E85C8E1B6159}" type="parTrans" cxnId="{E3FDFE06-3387-4CE3-B4B0-096A57431655}">
      <dgm:prSet/>
      <dgm:spPr/>
      <dgm:t>
        <a:bodyPr/>
        <a:lstStyle/>
        <a:p>
          <a:endParaRPr lang="en-US"/>
        </a:p>
      </dgm:t>
    </dgm:pt>
    <dgm:pt modelId="{31A4BCF2-66E8-42F8-9D34-51849648DA3D}" type="sibTrans" cxnId="{E3FDFE06-3387-4CE3-B4B0-096A57431655}">
      <dgm:prSet/>
      <dgm:spPr/>
      <dgm:t>
        <a:bodyPr/>
        <a:lstStyle/>
        <a:p>
          <a:endParaRPr lang="en-US"/>
        </a:p>
      </dgm:t>
    </dgm:pt>
    <dgm:pt modelId="{85345FBB-448E-4E4B-9D12-8D7167398AF9}">
      <dgm:prSet phldrT="[Text]" custT="1"/>
      <dgm:spPr/>
      <dgm:t>
        <a:bodyPr/>
        <a:lstStyle/>
        <a:p>
          <a:r>
            <a:rPr lang="en-US" sz="1200" b="1" dirty="0"/>
            <a:t>1810</a:t>
          </a:r>
        </a:p>
      </dgm:t>
    </dgm:pt>
    <dgm:pt modelId="{B00B3E63-5F35-4BD6-AAFA-C2085989791D}" type="parTrans" cxnId="{0A17C487-36B2-4615-A676-5E7702B6CD0C}">
      <dgm:prSet/>
      <dgm:spPr/>
      <dgm:t>
        <a:bodyPr/>
        <a:lstStyle/>
        <a:p>
          <a:endParaRPr lang="en-US"/>
        </a:p>
      </dgm:t>
    </dgm:pt>
    <dgm:pt modelId="{98BF2760-5B47-485D-9677-19CDF431C847}" type="sibTrans" cxnId="{0A17C487-36B2-4615-A676-5E7702B6CD0C}">
      <dgm:prSet/>
      <dgm:spPr/>
      <dgm:t>
        <a:bodyPr/>
        <a:lstStyle/>
        <a:p>
          <a:endParaRPr lang="en-US"/>
        </a:p>
      </dgm:t>
    </dgm:pt>
    <dgm:pt modelId="{F479919E-C2FF-4275-AD23-38E002184354}">
      <dgm:prSet phldrT="[Text]" custT="1"/>
      <dgm:spPr/>
      <dgm:t>
        <a:bodyPr/>
        <a:lstStyle/>
        <a:p>
          <a:r>
            <a:rPr lang="en-US" sz="1200" b="1" dirty="0"/>
            <a:t>		        1815</a:t>
          </a:r>
          <a:r>
            <a:rPr lang="en-US" sz="1200" dirty="0"/>
            <a:t> – War of 1812 ends</a:t>
          </a:r>
        </a:p>
      </dgm:t>
    </dgm:pt>
    <dgm:pt modelId="{9949305C-657C-4BD1-84C1-F626A3C6EB64}" type="parTrans" cxnId="{00DEBCC3-6234-41C7-A991-081AE9D098C5}">
      <dgm:prSet/>
      <dgm:spPr/>
      <dgm:t>
        <a:bodyPr/>
        <a:lstStyle/>
        <a:p>
          <a:endParaRPr lang="en-US"/>
        </a:p>
      </dgm:t>
    </dgm:pt>
    <dgm:pt modelId="{51038882-3A85-4EC9-A3DF-6BF754DB816B}" type="sibTrans" cxnId="{00DEBCC3-6234-41C7-A991-081AE9D098C5}">
      <dgm:prSet/>
      <dgm:spPr/>
      <dgm:t>
        <a:bodyPr/>
        <a:lstStyle/>
        <a:p>
          <a:endParaRPr lang="en-US"/>
        </a:p>
      </dgm:t>
    </dgm:pt>
    <dgm:pt modelId="{34D13BE3-9052-4580-B15C-0C906596BDA9}">
      <dgm:prSet phldrT="[Text]" custT="1"/>
      <dgm:spPr/>
      <dgm:t>
        <a:bodyPr/>
        <a:lstStyle/>
        <a:p>
          <a:r>
            <a:rPr lang="en-US" sz="1200" b="1" dirty="0"/>
            <a:t>			1820</a:t>
          </a:r>
          <a:r>
            <a:rPr lang="en-US" sz="1200" dirty="0"/>
            <a:t> – Missouri Compromise</a:t>
          </a:r>
        </a:p>
      </dgm:t>
    </dgm:pt>
    <dgm:pt modelId="{24177B49-B2E9-490F-9CEB-03B4A86DD6F5}" type="parTrans" cxnId="{A7B4F5FE-0F1D-4714-828C-992E6D8E4C4B}">
      <dgm:prSet/>
      <dgm:spPr/>
      <dgm:t>
        <a:bodyPr/>
        <a:lstStyle/>
        <a:p>
          <a:endParaRPr lang="en-US"/>
        </a:p>
      </dgm:t>
    </dgm:pt>
    <dgm:pt modelId="{EB10BE54-B75D-4E1B-8EA2-6ADCC51D1103}" type="sibTrans" cxnId="{A7B4F5FE-0F1D-4714-828C-992E6D8E4C4B}">
      <dgm:prSet/>
      <dgm:spPr/>
      <dgm:t>
        <a:bodyPr/>
        <a:lstStyle/>
        <a:p>
          <a:endParaRPr lang="en-US"/>
        </a:p>
      </dgm:t>
    </dgm:pt>
    <dgm:pt modelId="{73721CED-A317-4052-AF2D-C13D0D2D2CC5}">
      <dgm:prSet phldrT="[Text]" custT="1"/>
      <dgm:spPr/>
      <dgm:t>
        <a:bodyPr/>
        <a:lstStyle/>
        <a:p>
          <a:r>
            <a:rPr lang="en-US" sz="1200" dirty="0"/>
            <a:t>1812</a:t>
          </a:r>
        </a:p>
      </dgm:t>
    </dgm:pt>
    <dgm:pt modelId="{84ED9A2F-34C3-4DB3-8DA9-D5850EEC989E}" type="parTrans" cxnId="{15FE3188-843B-4AF2-8A91-46E1CCBD3411}">
      <dgm:prSet/>
      <dgm:spPr/>
      <dgm:t>
        <a:bodyPr/>
        <a:lstStyle/>
        <a:p>
          <a:endParaRPr lang="en-US"/>
        </a:p>
      </dgm:t>
    </dgm:pt>
    <dgm:pt modelId="{1D66360E-6F06-44B1-917C-E78772AD5A9C}" type="sibTrans" cxnId="{15FE3188-843B-4AF2-8A91-46E1CCBD3411}">
      <dgm:prSet/>
      <dgm:spPr/>
      <dgm:t>
        <a:bodyPr/>
        <a:lstStyle/>
        <a:p>
          <a:endParaRPr lang="en-US"/>
        </a:p>
      </dgm:t>
    </dgm:pt>
    <dgm:pt modelId="{D6E77755-9DC1-4172-BB04-9FC22D7D11B9}">
      <dgm:prSet phldrT="[Text]" custT="1"/>
      <dgm:spPr/>
      <dgm:t>
        <a:bodyPr/>
        <a:lstStyle/>
        <a:p>
          <a:r>
            <a:rPr lang="en-US" sz="1200" dirty="0"/>
            <a:t>War of 1812 begins</a:t>
          </a:r>
        </a:p>
      </dgm:t>
    </dgm:pt>
    <dgm:pt modelId="{AA857AD0-C78B-4C33-80D4-B089CCBDA856}" type="parTrans" cxnId="{807120D2-6547-43CF-AD6D-F35EEC6DE66A}">
      <dgm:prSet/>
      <dgm:spPr/>
      <dgm:t>
        <a:bodyPr/>
        <a:lstStyle/>
        <a:p>
          <a:endParaRPr lang="en-US"/>
        </a:p>
      </dgm:t>
    </dgm:pt>
    <dgm:pt modelId="{5173F62F-2A71-4C22-A8B9-22F9E55C2427}" type="sibTrans" cxnId="{807120D2-6547-43CF-AD6D-F35EEC6DE66A}">
      <dgm:prSet/>
      <dgm:spPr/>
      <dgm:t>
        <a:bodyPr/>
        <a:lstStyle/>
        <a:p>
          <a:endParaRPr lang="en-US"/>
        </a:p>
      </dgm:t>
    </dgm:pt>
    <dgm:pt modelId="{37FB3476-5123-4BB7-992B-CF81847837E5}">
      <dgm:prSet phldrT="[Text]" custT="1"/>
      <dgm:spPr/>
      <dgm:t>
        <a:bodyPr/>
        <a:lstStyle/>
        <a:p>
          <a:r>
            <a:rPr lang="en-US" sz="1200" b="1" dirty="0"/>
            <a:t>1825</a:t>
          </a:r>
        </a:p>
      </dgm:t>
    </dgm:pt>
    <dgm:pt modelId="{E6F469D1-7CE5-4A4A-8E4B-2329E3FE3F95}" type="parTrans" cxnId="{79E9BF77-A4BB-4B33-BCDA-ABD4AC01CB32}">
      <dgm:prSet/>
      <dgm:spPr/>
      <dgm:t>
        <a:bodyPr/>
        <a:lstStyle/>
        <a:p>
          <a:endParaRPr lang="en-US"/>
        </a:p>
      </dgm:t>
    </dgm:pt>
    <dgm:pt modelId="{18F5069B-38BA-448F-B19D-06E0FEF659D7}" type="sibTrans" cxnId="{79E9BF77-A4BB-4B33-BCDA-ABD4AC01CB32}">
      <dgm:prSet/>
      <dgm:spPr/>
      <dgm:t>
        <a:bodyPr/>
        <a:lstStyle/>
        <a:p>
          <a:endParaRPr lang="en-US"/>
        </a:p>
      </dgm:t>
    </dgm:pt>
    <dgm:pt modelId="{4D61CD6B-1140-4EEB-9642-A88968CDA10C}">
      <dgm:prSet phldrT="[Text]" custT="1"/>
      <dgm:spPr/>
      <dgm:t>
        <a:bodyPr/>
        <a:lstStyle/>
        <a:p>
          <a:r>
            <a:rPr lang="en-US" sz="1200" b="1" dirty="0"/>
            <a:t>			1830</a:t>
          </a:r>
          <a:r>
            <a:rPr lang="en-US" sz="1200" dirty="0"/>
            <a:t> – Indian Removal Act</a:t>
          </a:r>
        </a:p>
      </dgm:t>
    </dgm:pt>
    <dgm:pt modelId="{43E8D78C-0911-4839-8B9B-42617BEA4D69}" type="parTrans" cxnId="{2DF22758-7AE2-4614-A266-DBFCD86156E9}">
      <dgm:prSet/>
      <dgm:spPr/>
      <dgm:t>
        <a:bodyPr/>
        <a:lstStyle/>
        <a:p>
          <a:endParaRPr lang="en-US"/>
        </a:p>
      </dgm:t>
    </dgm:pt>
    <dgm:pt modelId="{B1F2A874-AC13-4ABC-B6C4-868867F43E52}" type="sibTrans" cxnId="{2DF22758-7AE2-4614-A266-DBFCD86156E9}">
      <dgm:prSet/>
      <dgm:spPr/>
      <dgm:t>
        <a:bodyPr/>
        <a:lstStyle/>
        <a:p>
          <a:endParaRPr lang="en-US"/>
        </a:p>
      </dgm:t>
    </dgm:pt>
    <dgm:pt modelId="{83640A1D-C3DF-45AD-9522-8041DF8EE933}">
      <dgm:prSet phldrT="[Text]" custT="1"/>
      <dgm:spPr/>
      <dgm:t>
        <a:bodyPr/>
        <a:lstStyle/>
        <a:p>
          <a:r>
            <a:rPr lang="en-US" sz="1200" b="1" dirty="0"/>
            <a:t>1835</a:t>
          </a:r>
        </a:p>
      </dgm:t>
    </dgm:pt>
    <dgm:pt modelId="{C64B8A70-39D7-474C-BF7E-C3ADD68420ED}" type="parTrans" cxnId="{BBB1AD30-A2FF-4333-8038-897BC059F8E4}">
      <dgm:prSet/>
      <dgm:spPr/>
      <dgm:t>
        <a:bodyPr/>
        <a:lstStyle/>
        <a:p>
          <a:endParaRPr lang="en-US"/>
        </a:p>
      </dgm:t>
    </dgm:pt>
    <dgm:pt modelId="{E855193D-9F3A-4D8E-98EE-FE673588C3F9}" type="sibTrans" cxnId="{BBB1AD30-A2FF-4333-8038-897BC059F8E4}">
      <dgm:prSet/>
      <dgm:spPr/>
      <dgm:t>
        <a:bodyPr/>
        <a:lstStyle/>
        <a:p>
          <a:endParaRPr lang="en-US"/>
        </a:p>
      </dgm:t>
    </dgm:pt>
    <dgm:pt modelId="{340D4F40-E7A5-444A-B203-BD1EA5F3FDDA}">
      <dgm:prSet phldrT="[Text]" custT="1"/>
      <dgm:spPr/>
      <dgm:t>
        <a:bodyPr/>
        <a:lstStyle/>
        <a:p>
          <a:r>
            <a:rPr lang="en-US" sz="1200" dirty="0"/>
            <a:t>1838</a:t>
          </a:r>
        </a:p>
      </dgm:t>
    </dgm:pt>
    <dgm:pt modelId="{B2664262-C71A-4CE5-9C6F-4BC59147FEDC}" type="parTrans" cxnId="{5E8A6248-3761-4273-ADAB-6AA306C06B0B}">
      <dgm:prSet/>
      <dgm:spPr/>
      <dgm:t>
        <a:bodyPr/>
        <a:lstStyle/>
        <a:p>
          <a:endParaRPr lang="en-US"/>
        </a:p>
      </dgm:t>
    </dgm:pt>
    <dgm:pt modelId="{BFBD8EB9-BD3D-48B2-8322-913CC2A4A1FA}" type="sibTrans" cxnId="{5E8A6248-3761-4273-ADAB-6AA306C06B0B}">
      <dgm:prSet/>
      <dgm:spPr/>
      <dgm:t>
        <a:bodyPr/>
        <a:lstStyle/>
        <a:p>
          <a:endParaRPr lang="en-US"/>
        </a:p>
      </dgm:t>
    </dgm:pt>
    <dgm:pt modelId="{472975B7-C10A-4EC1-AA2D-B1051D4823BF}">
      <dgm:prSet phldrT="[Text]" custT="1"/>
      <dgm:spPr/>
      <dgm:t>
        <a:bodyPr/>
        <a:lstStyle/>
        <a:p>
          <a:r>
            <a:rPr lang="en-US" sz="1200" dirty="0"/>
            <a:t>Cherokee Trail of Tears</a:t>
          </a:r>
        </a:p>
      </dgm:t>
    </dgm:pt>
    <dgm:pt modelId="{61AF99C0-702B-46F5-95F5-629F06A84898}" type="parTrans" cxnId="{C2A8CF89-B130-4AED-B4CF-AFE875A8A566}">
      <dgm:prSet/>
      <dgm:spPr/>
      <dgm:t>
        <a:bodyPr/>
        <a:lstStyle/>
        <a:p>
          <a:endParaRPr lang="en-US"/>
        </a:p>
      </dgm:t>
    </dgm:pt>
    <dgm:pt modelId="{0C84CE99-67FA-4368-A38A-512513950442}" type="sibTrans" cxnId="{C2A8CF89-B130-4AED-B4CF-AFE875A8A566}">
      <dgm:prSet/>
      <dgm:spPr/>
      <dgm:t>
        <a:bodyPr/>
        <a:lstStyle/>
        <a:p>
          <a:endParaRPr lang="en-US"/>
        </a:p>
      </dgm:t>
    </dgm:pt>
    <dgm:pt modelId="{FE21B798-91F9-4E9E-8B04-55A232275B39}" type="pres">
      <dgm:prSet presAssocID="{929AB5F8-3894-4E6C-99F8-CA8DE10D386B}" presName="Name0" presStyleCnt="0">
        <dgm:presLayoutVars>
          <dgm:dir/>
          <dgm:animLvl val="lvl"/>
          <dgm:resizeHandles val="exact"/>
        </dgm:presLayoutVars>
      </dgm:prSet>
      <dgm:spPr/>
    </dgm:pt>
    <dgm:pt modelId="{D124667A-F264-4335-8982-9EB96E697508}" type="pres">
      <dgm:prSet presAssocID="{83640A1D-C3DF-45AD-9522-8041DF8EE933}" presName="boxAndChildren" presStyleCnt="0"/>
      <dgm:spPr/>
    </dgm:pt>
    <dgm:pt modelId="{5FE15EB3-DE24-44E6-8663-B6518460DB98}" type="pres">
      <dgm:prSet presAssocID="{83640A1D-C3DF-45AD-9522-8041DF8EE933}" presName="parentTextBox" presStyleLbl="node1" presStyleIdx="0" presStyleCnt="8"/>
      <dgm:spPr/>
    </dgm:pt>
    <dgm:pt modelId="{A956C915-09BD-4262-9AAF-B5D1587A489A}" type="pres">
      <dgm:prSet presAssocID="{83640A1D-C3DF-45AD-9522-8041DF8EE933}" presName="entireBox" presStyleLbl="node1" presStyleIdx="0" presStyleCnt="8"/>
      <dgm:spPr/>
    </dgm:pt>
    <dgm:pt modelId="{1EE78EEF-46C6-46A1-800C-402DE96785D5}" type="pres">
      <dgm:prSet presAssocID="{83640A1D-C3DF-45AD-9522-8041DF8EE933}" presName="descendantBox" presStyleCnt="0"/>
      <dgm:spPr/>
    </dgm:pt>
    <dgm:pt modelId="{97CFE528-D2B5-4870-8F61-7A3717D799BC}" type="pres">
      <dgm:prSet presAssocID="{340D4F40-E7A5-444A-B203-BD1EA5F3FDDA}" presName="childTextBox" presStyleLbl="fgAccFollowNode1" presStyleIdx="0" presStyleCnt="8">
        <dgm:presLayoutVars>
          <dgm:bulletEnabled val="1"/>
        </dgm:presLayoutVars>
      </dgm:prSet>
      <dgm:spPr/>
    </dgm:pt>
    <dgm:pt modelId="{791E1392-5BC8-46F7-B117-FFE4F16D5FDA}" type="pres">
      <dgm:prSet presAssocID="{472975B7-C10A-4EC1-AA2D-B1051D4823BF}" presName="childTextBox" presStyleLbl="fgAccFollowNode1" presStyleIdx="1" presStyleCnt="8">
        <dgm:presLayoutVars>
          <dgm:bulletEnabled val="1"/>
        </dgm:presLayoutVars>
      </dgm:prSet>
      <dgm:spPr/>
    </dgm:pt>
    <dgm:pt modelId="{F1ABFC39-12AD-42BD-B409-B524D0CA285D}" type="pres">
      <dgm:prSet presAssocID="{B1F2A874-AC13-4ABC-B6C4-868867F43E52}" presName="sp" presStyleCnt="0"/>
      <dgm:spPr/>
    </dgm:pt>
    <dgm:pt modelId="{AF9C3C43-EDCB-4A0D-BB80-FDD0F2FFC347}" type="pres">
      <dgm:prSet presAssocID="{4D61CD6B-1140-4EEB-9642-A88968CDA10C}" presName="arrowAndChildren" presStyleCnt="0"/>
      <dgm:spPr/>
    </dgm:pt>
    <dgm:pt modelId="{83ABB8DA-B12F-4D3C-8274-925DBC6AEA73}" type="pres">
      <dgm:prSet presAssocID="{4D61CD6B-1140-4EEB-9642-A88968CDA10C}" presName="parentTextArrow" presStyleLbl="node1" presStyleIdx="1" presStyleCnt="8"/>
      <dgm:spPr/>
    </dgm:pt>
    <dgm:pt modelId="{8DE54F08-76AF-40CA-BB4B-D7B0B17AC5E2}" type="pres">
      <dgm:prSet presAssocID="{18F5069B-38BA-448F-B19D-06E0FEF659D7}" presName="sp" presStyleCnt="0"/>
      <dgm:spPr/>
    </dgm:pt>
    <dgm:pt modelId="{6168C940-364B-427C-89BC-B5FF92008ACB}" type="pres">
      <dgm:prSet presAssocID="{37FB3476-5123-4BB7-992B-CF81847837E5}" presName="arrowAndChildren" presStyleCnt="0"/>
      <dgm:spPr/>
    </dgm:pt>
    <dgm:pt modelId="{E8DC8A59-9D88-4519-B7F1-FDA48BA36421}" type="pres">
      <dgm:prSet presAssocID="{37FB3476-5123-4BB7-992B-CF81847837E5}" presName="parentTextArrow" presStyleLbl="node1" presStyleIdx="2" presStyleCnt="8"/>
      <dgm:spPr/>
    </dgm:pt>
    <dgm:pt modelId="{27E6D32D-BE7A-45C0-A25C-5F3C73A00FB1}" type="pres">
      <dgm:prSet presAssocID="{EB10BE54-B75D-4E1B-8EA2-6ADCC51D1103}" presName="sp" presStyleCnt="0"/>
      <dgm:spPr/>
    </dgm:pt>
    <dgm:pt modelId="{5A7EC19C-5C56-4BDE-8B85-5B511169B45F}" type="pres">
      <dgm:prSet presAssocID="{34D13BE3-9052-4580-B15C-0C906596BDA9}" presName="arrowAndChildren" presStyleCnt="0"/>
      <dgm:spPr/>
    </dgm:pt>
    <dgm:pt modelId="{3FDA2F2F-5765-4B80-B0B3-23D0FF8FB128}" type="pres">
      <dgm:prSet presAssocID="{34D13BE3-9052-4580-B15C-0C906596BDA9}" presName="parentTextArrow" presStyleLbl="node1" presStyleIdx="3" presStyleCnt="8"/>
      <dgm:spPr/>
    </dgm:pt>
    <dgm:pt modelId="{CBEA4E38-71CF-4CFC-9AB0-7DBF4CD3B1A6}" type="pres">
      <dgm:prSet presAssocID="{51038882-3A85-4EC9-A3DF-6BF754DB816B}" presName="sp" presStyleCnt="0"/>
      <dgm:spPr/>
    </dgm:pt>
    <dgm:pt modelId="{64F40D9D-BDAC-4BC7-8380-347881B4D168}" type="pres">
      <dgm:prSet presAssocID="{F479919E-C2FF-4275-AD23-38E002184354}" presName="arrowAndChildren" presStyleCnt="0"/>
      <dgm:spPr/>
    </dgm:pt>
    <dgm:pt modelId="{A949D35D-2B55-4B97-B42F-A8385712F2FB}" type="pres">
      <dgm:prSet presAssocID="{F479919E-C2FF-4275-AD23-38E002184354}" presName="parentTextArrow" presStyleLbl="node1" presStyleIdx="4" presStyleCnt="8"/>
      <dgm:spPr/>
    </dgm:pt>
    <dgm:pt modelId="{B32384BF-7829-487C-9BE2-DBD55C149604}" type="pres">
      <dgm:prSet presAssocID="{98BF2760-5B47-485D-9677-19CDF431C847}" presName="sp" presStyleCnt="0"/>
      <dgm:spPr/>
    </dgm:pt>
    <dgm:pt modelId="{9B340B82-D975-4E79-8C69-FB1EEEB249E5}" type="pres">
      <dgm:prSet presAssocID="{85345FBB-448E-4E4B-9D12-8D7167398AF9}" presName="arrowAndChildren" presStyleCnt="0"/>
      <dgm:spPr/>
    </dgm:pt>
    <dgm:pt modelId="{C27FB4B2-F253-45BC-9C8D-0B494C77E08C}" type="pres">
      <dgm:prSet presAssocID="{85345FBB-448E-4E4B-9D12-8D7167398AF9}" presName="parentTextArrow" presStyleLbl="node1" presStyleIdx="4" presStyleCnt="8"/>
      <dgm:spPr/>
    </dgm:pt>
    <dgm:pt modelId="{5696374B-4581-4F02-83CF-B5101A6558BE}" type="pres">
      <dgm:prSet presAssocID="{85345FBB-448E-4E4B-9D12-8D7167398AF9}" presName="arrow" presStyleLbl="node1" presStyleIdx="5" presStyleCnt="8"/>
      <dgm:spPr/>
    </dgm:pt>
    <dgm:pt modelId="{CC90DB35-7966-4073-8B84-4E55B339A686}" type="pres">
      <dgm:prSet presAssocID="{85345FBB-448E-4E4B-9D12-8D7167398AF9}" presName="descendantArrow" presStyleCnt="0"/>
      <dgm:spPr/>
    </dgm:pt>
    <dgm:pt modelId="{8F81E6BE-E777-4FB4-A30A-F5FD7C134F77}" type="pres">
      <dgm:prSet presAssocID="{73721CED-A317-4052-AF2D-C13D0D2D2CC5}" presName="childTextArrow" presStyleLbl="fgAccFollowNode1" presStyleIdx="2" presStyleCnt="8">
        <dgm:presLayoutVars>
          <dgm:bulletEnabled val="1"/>
        </dgm:presLayoutVars>
      </dgm:prSet>
      <dgm:spPr/>
    </dgm:pt>
    <dgm:pt modelId="{22159C5D-80F0-4629-BF10-8534EFF84F05}" type="pres">
      <dgm:prSet presAssocID="{D6E77755-9DC1-4172-BB04-9FC22D7D11B9}" presName="childTextArrow" presStyleLbl="fgAccFollowNode1" presStyleIdx="3" presStyleCnt="8">
        <dgm:presLayoutVars>
          <dgm:bulletEnabled val="1"/>
        </dgm:presLayoutVars>
      </dgm:prSet>
      <dgm:spPr/>
    </dgm:pt>
    <dgm:pt modelId="{D319E5E4-E58C-4315-8DAA-FDB5B8DBECE5}" type="pres">
      <dgm:prSet presAssocID="{DD16BFB1-16BC-4B1A-B8A4-5F8C72592E7B}" presName="sp" presStyleCnt="0"/>
      <dgm:spPr/>
    </dgm:pt>
    <dgm:pt modelId="{07CEB300-33CF-4A6A-90B7-83EC78378FCC}" type="pres">
      <dgm:prSet presAssocID="{4FA6456E-015D-4CF1-84C4-4FD58B197898}" presName="arrowAndChildren" presStyleCnt="0"/>
      <dgm:spPr/>
    </dgm:pt>
    <dgm:pt modelId="{B7FD36C6-302D-4604-8EC5-E57A115C23DA}" type="pres">
      <dgm:prSet presAssocID="{4FA6456E-015D-4CF1-84C4-4FD58B197898}" presName="parentTextArrow" presStyleLbl="node1" presStyleIdx="5" presStyleCnt="8"/>
      <dgm:spPr/>
    </dgm:pt>
    <dgm:pt modelId="{0C128126-EFF4-413A-8187-E299FE9DD324}" type="pres">
      <dgm:prSet presAssocID="{4FA6456E-015D-4CF1-84C4-4FD58B197898}" presName="arrow" presStyleLbl="node1" presStyleIdx="6" presStyleCnt="8"/>
      <dgm:spPr/>
    </dgm:pt>
    <dgm:pt modelId="{A57CAB5A-89EA-41E9-B6B1-6D632842F2DC}" type="pres">
      <dgm:prSet presAssocID="{4FA6456E-015D-4CF1-84C4-4FD58B197898}" presName="descendantArrow" presStyleCnt="0"/>
      <dgm:spPr/>
    </dgm:pt>
    <dgm:pt modelId="{7D718277-BE20-4148-B3D5-DDF1E5F4D0D1}" type="pres">
      <dgm:prSet presAssocID="{4D74ECB4-C5C0-45E4-9924-D83F28E246CA}" presName="childTextArrow" presStyleLbl="fgAccFollowNode1" presStyleIdx="4" presStyleCnt="8">
        <dgm:presLayoutVars>
          <dgm:bulletEnabled val="1"/>
        </dgm:presLayoutVars>
      </dgm:prSet>
      <dgm:spPr/>
    </dgm:pt>
    <dgm:pt modelId="{C87B7AF1-9D84-4DE7-9614-2A0E9F7688CF}" type="pres">
      <dgm:prSet presAssocID="{5A5751E5-37EE-4E0A-805E-47177199A798}" presName="childTextArrow" presStyleLbl="fgAccFollowNode1" presStyleIdx="5" presStyleCnt="8">
        <dgm:presLayoutVars>
          <dgm:bulletEnabled val="1"/>
        </dgm:presLayoutVars>
      </dgm:prSet>
      <dgm:spPr/>
    </dgm:pt>
    <dgm:pt modelId="{47ACE23E-312B-4E11-933D-41943C04875C}" type="pres">
      <dgm:prSet presAssocID="{C08D5F2D-FEEC-4AF9-8564-97A2596D4ABE}" presName="sp" presStyleCnt="0"/>
      <dgm:spPr/>
    </dgm:pt>
    <dgm:pt modelId="{DB498AAD-115D-4BA5-BBED-F3ABF931E55A}" type="pres">
      <dgm:prSet presAssocID="{E11ACAFD-CFB4-407F-A2AB-90677D40420C}" presName="arrowAndChildren" presStyleCnt="0"/>
      <dgm:spPr/>
    </dgm:pt>
    <dgm:pt modelId="{B45B3F13-E405-4A29-AA41-FD4A3D7ACD07}" type="pres">
      <dgm:prSet presAssocID="{E11ACAFD-CFB4-407F-A2AB-90677D40420C}" presName="parentTextArrow" presStyleLbl="node1" presStyleIdx="6" presStyleCnt="8"/>
      <dgm:spPr/>
    </dgm:pt>
    <dgm:pt modelId="{AC164D43-560E-4816-B8B1-C9443E4C4376}" type="pres">
      <dgm:prSet presAssocID="{E11ACAFD-CFB4-407F-A2AB-90677D40420C}" presName="arrow" presStyleLbl="node1" presStyleIdx="7" presStyleCnt="8" custLinFactNeighborY="-277"/>
      <dgm:spPr/>
    </dgm:pt>
    <dgm:pt modelId="{33775778-DE6F-40BF-BA1E-A5D615CAB3A5}" type="pres">
      <dgm:prSet presAssocID="{E11ACAFD-CFB4-407F-A2AB-90677D40420C}" presName="descendantArrow" presStyleCnt="0"/>
      <dgm:spPr/>
    </dgm:pt>
    <dgm:pt modelId="{42CC6AE8-F1D1-4D29-BAB2-09718823821D}" type="pres">
      <dgm:prSet presAssocID="{FDDB2CEE-0769-48E8-9EF5-525023B88E1D}" presName="childTextArrow" presStyleLbl="fgAccFollowNode1" presStyleIdx="6" presStyleCnt="8">
        <dgm:presLayoutVars>
          <dgm:bulletEnabled val="1"/>
        </dgm:presLayoutVars>
      </dgm:prSet>
      <dgm:spPr/>
    </dgm:pt>
    <dgm:pt modelId="{B863BF44-6C20-458E-83F7-BF93907F0273}" type="pres">
      <dgm:prSet presAssocID="{20808EA5-592B-46E2-B1DD-015F1007DB54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2EA63E02-4158-4F7E-92D2-842B786CA062}" type="presOf" srcId="{F479919E-C2FF-4275-AD23-38E002184354}" destId="{A949D35D-2B55-4B97-B42F-A8385712F2FB}" srcOrd="0" destOrd="0" presId="urn:microsoft.com/office/officeart/2005/8/layout/process4"/>
    <dgm:cxn modelId="{E3FDFE06-3387-4CE3-B4B0-096A57431655}" srcId="{4FA6456E-015D-4CF1-84C4-4FD58B197898}" destId="{5A5751E5-37EE-4E0A-805E-47177199A798}" srcOrd="1" destOrd="0" parTransId="{20C2126B-9907-478F-9099-E85C8E1B6159}" sibTransId="{31A4BCF2-66E8-42F8-9D34-51849648DA3D}"/>
    <dgm:cxn modelId="{94B69807-ACB6-440F-9183-8E4B843A3474}" type="presOf" srcId="{4D61CD6B-1140-4EEB-9642-A88968CDA10C}" destId="{83ABB8DA-B12F-4D3C-8274-925DBC6AEA73}" srcOrd="0" destOrd="0" presId="urn:microsoft.com/office/officeart/2005/8/layout/process4"/>
    <dgm:cxn modelId="{F828E40A-789B-4A64-B1EF-FE8E1E1FDF5E}" srcId="{E11ACAFD-CFB4-407F-A2AB-90677D40420C}" destId="{FDDB2CEE-0769-48E8-9EF5-525023B88E1D}" srcOrd="0" destOrd="0" parTransId="{31760204-4BFA-4BD7-87CD-1747F6213637}" sibTransId="{70E93663-18C1-4C0B-A30B-7F29381803B4}"/>
    <dgm:cxn modelId="{7E2CD612-F0F2-4794-B0F3-B19CF08DA067}" type="presOf" srcId="{FDDB2CEE-0769-48E8-9EF5-525023B88E1D}" destId="{42CC6AE8-F1D1-4D29-BAB2-09718823821D}" srcOrd="0" destOrd="0" presId="urn:microsoft.com/office/officeart/2005/8/layout/process4"/>
    <dgm:cxn modelId="{259D9A23-3575-4E16-9FBB-D28DD43A2E7D}" type="presOf" srcId="{20808EA5-592B-46E2-B1DD-015F1007DB54}" destId="{B863BF44-6C20-458E-83F7-BF93907F0273}" srcOrd="0" destOrd="0" presId="urn:microsoft.com/office/officeart/2005/8/layout/process4"/>
    <dgm:cxn modelId="{BBB1AD30-A2FF-4333-8038-897BC059F8E4}" srcId="{929AB5F8-3894-4E6C-99F8-CA8DE10D386B}" destId="{83640A1D-C3DF-45AD-9522-8041DF8EE933}" srcOrd="7" destOrd="0" parTransId="{C64B8A70-39D7-474C-BF7E-C3ADD68420ED}" sibTransId="{E855193D-9F3A-4D8E-98EE-FE673588C3F9}"/>
    <dgm:cxn modelId="{DF268B41-3239-4EA3-9AFB-E29E041485A7}" type="presOf" srcId="{73721CED-A317-4052-AF2D-C13D0D2D2CC5}" destId="{8F81E6BE-E777-4FB4-A30A-F5FD7C134F77}" srcOrd="0" destOrd="0" presId="urn:microsoft.com/office/officeart/2005/8/layout/process4"/>
    <dgm:cxn modelId="{2A329141-0094-459C-B166-2D210A3C08F7}" srcId="{E11ACAFD-CFB4-407F-A2AB-90677D40420C}" destId="{20808EA5-592B-46E2-B1DD-015F1007DB54}" srcOrd="1" destOrd="0" parTransId="{81BE5994-EAD9-49DA-9419-284816076B0F}" sibTransId="{A65102B3-EB3C-4549-B360-4A7F4E6BC103}"/>
    <dgm:cxn modelId="{D5987C44-4F20-4430-8B4D-AE742F421F12}" type="presOf" srcId="{472975B7-C10A-4EC1-AA2D-B1051D4823BF}" destId="{791E1392-5BC8-46F7-B117-FFE4F16D5FDA}" srcOrd="0" destOrd="0" presId="urn:microsoft.com/office/officeart/2005/8/layout/process4"/>
    <dgm:cxn modelId="{20F46A46-A105-467D-BF26-AA54570AE65B}" type="presOf" srcId="{85345FBB-448E-4E4B-9D12-8D7167398AF9}" destId="{5696374B-4581-4F02-83CF-B5101A6558BE}" srcOrd="1" destOrd="0" presId="urn:microsoft.com/office/officeart/2005/8/layout/process4"/>
    <dgm:cxn modelId="{5E8A6248-3761-4273-ADAB-6AA306C06B0B}" srcId="{83640A1D-C3DF-45AD-9522-8041DF8EE933}" destId="{340D4F40-E7A5-444A-B203-BD1EA5F3FDDA}" srcOrd="0" destOrd="0" parTransId="{B2664262-C71A-4CE5-9C6F-4BC59147FEDC}" sibTransId="{BFBD8EB9-BD3D-48B2-8322-913CC2A4A1FA}"/>
    <dgm:cxn modelId="{57BB9E48-70ED-4004-9EDB-70165A04D30D}" type="presOf" srcId="{E11ACAFD-CFB4-407F-A2AB-90677D40420C}" destId="{AC164D43-560E-4816-B8B1-C9443E4C4376}" srcOrd="1" destOrd="0" presId="urn:microsoft.com/office/officeart/2005/8/layout/process4"/>
    <dgm:cxn modelId="{41CCCC52-9A43-4349-BA10-EB851A644E87}" type="presOf" srcId="{83640A1D-C3DF-45AD-9522-8041DF8EE933}" destId="{5FE15EB3-DE24-44E6-8663-B6518460DB98}" srcOrd="0" destOrd="0" presId="urn:microsoft.com/office/officeart/2005/8/layout/process4"/>
    <dgm:cxn modelId="{B1D01E58-D161-4241-B83A-12221A5D7390}" type="presOf" srcId="{E11ACAFD-CFB4-407F-A2AB-90677D40420C}" destId="{B45B3F13-E405-4A29-AA41-FD4A3D7ACD07}" srcOrd="0" destOrd="0" presId="urn:microsoft.com/office/officeart/2005/8/layout/process4"/>
    <dgm:cxn modelId="{2DF22758-7AE2-4614-A266-DBFCD86156E9}" srcId="{929AB5F8-3894-4E6C-99F8-CA8DE10D386B}" destId="{4D61CD6B-1140-4EEB-9642-A88968CDA10C}" srcOrd="6" destOrd="0" parTransId="{43E8D78C-0911-4839-8B9B-42617BEA4D69}" sibTransId="{B1F2A874-AC13-4ABC-B6C4-868867F43E52}"/>
    <dgm:cxn modelId="{BED11963-6768-4C00-A37A-7FADC127270B}" type="presOf" srcId="{34D13BE3-9052-4580-B15C-0C906596BDA9}" destId="{3FDA2F2F-5765-4B80-B0B3-23D0FF8FB128}" srcOrd="0" destOrd="0" presId="urn:microsoft.com/office/officeart/2005/8/layout/process4"/>
    <dgm:cxn modelId="{6F4F256F-9571-42AF-A5FA-231090B69CE1}" type="presOf" srcId="{85345FBB-448E-4E4B-9D12-8D7167398AF9}" destId="{C27FB4B2-F253-45BC-9C8D-0B494C77E08C}" srcOrd="0" destOrd="0" presId="urn:microsoft.com/office/officeart/2005/8/layout/process4"/>
    <dgm:cxn modelId="{79E9BF77-A4BB-4B33-BCDA-ABD4AC01CB32}" srcId="{929AB5F8-3894-4E6C-99F8-CA8DE10D386B}" destId="{37FB3476-5123-4BB7-992B-CF81847837E5}" srcOrd="5" destOrd="0" parTransId="{E6F469D1-7CE5-4A4A-8E4B-2329E3FE3F95}" sibTransId="{18F5069B-38BA-448F-B19D-06E0FEF659D7}"/>
    <dgm:cxn modelId="{0A17C487-36B2-4615-A676-5E7702B6CD0C}" srcId="{929AB5F8-3894-4E6C-99F8-CA8DE10D386B}" destId="{85345FBB-448E-4E4B-9D12-8D7167398AF9}" srcOrd="2" destOrd="0" parTransId="{B00B3E63-5F35-4BD6-AAFA-C2085989791D}" sibTransId="{98BF2760-5B47-485D-9677-19CDF431C847}"/>
    <dgm:cxn modelId="{15FE3188-843B-4AF2-8A91-46E1CCBD3411}" srcId="{85345FBB-448E-4E4B-9D12-8D7167398AF9}" destId="{73721CED-A317-4052-AF2D-C13D0D2D2CC5}" srcOrd="0" destOrd="0" parTransId="{84ED9A2F-34C3-4DB3-8DA9-D5850EEC989E}" sibTransId="{1D66360E-6F06-44B1-917C-E78772AD5A9C}"/>
    <dgm:cxn modelId="{C2A8CF89-B130-4AED-B4CF-AFE875A8A566}" srcId="{83640A1D-C3DF-45AD-9522-8041DF8EE933}" destId="{472975B7-C10A-4EC1-AA2D-B1051D4823BF}" srcOrd="1" destOrd="0" parTransId="{61AF99C0-702B-46F5-95F5-629F06A84898}" sibTransId="{0C84CE99-67FA-4368-A38A-512513950442}"/>
    <dgm:cxn modelId="{BA10E28D-EB36-488D-881F-12F1924785C8}" srcId="{929AB5F8-3894-4E6C-99F8-CA8DE10D386B}" destId="{E11ACAFD-CFB4-407F-A2AB-90677D40420C}" srcOrd="0" destOrd="0" parTransId="{28C5E965-D1A9-4262-BC52-D022449E251B}" sibTransId="{C08D5F2D-FEEC-4AF9-8564-97A2596D4ABE}"/>
    <dgm:cxn modelId="{F637698E-CBB9-4C5B-9EE6-05D7568A51AE}" type="presOf" srcId="{4FA6456E-015D-4CF1-84C4-4FD58B197898}" destId="{0C128126-EFF4-413A-8187-E299FE9DD324}" srcOrd="1" destOrd="0" presId="urn:microsoft.com/office/officeart/2005/8/layout/process4"/>
    <dgm:cxn modelId="{2008E08F-3502-463E-8A66-80603C684326}" type="presOf" srcId="{5A5751E5-37EE-4E0A-805E-47177199A798}" destId="{C87B7AF1-9D84-4DE7-9614-2A0E9F7688CF}" srcOrd="0" destOrd="0" presId="urn:microsoft.com/office/officeart/2005/8/layout/process4"/>
    <dgm:cxn modelId="{CAD7E19A-6F28-458D-B6B9-C095BD6E2BF3}" type="presOf" srcId="{340D4F40-E7A5-444A-B203-BD1EA5F3FDDA}" destId="{97CFE528-D2B5-4870-8F61-7A3717D799BC}" srcOrd="0" destOrd="0" presId="urn:microsoft.com/office/officeart/2005/8/layout/process4"/>
    <dgm:cxn modelId="{6BD9B8B8-BCC5-4C60-A5EE-E59CFC5068A5}" type="presOf" srcId="{D6E77755-9DC1-4172-BB04-9FC22D7D11B9}" destId="{22159C5D-80F0-4629-BF10-8534EFF84F05}" srcOrd="0" destOrd="0" presId="urn:microsoft.com/office/officeart/2005/8/layout/process4"/>
    <dgm:cxn modelId="{3F182DBE-DE25-4F89-8DA5-F9E6D9F7F00A}" type="presOf" srcId="{4D74ECB4-C5C0-45E4-9924-D83F28E246CA}" destId="{7D718277-BE20-4148-B3D5-DDF1E5F4D0D1}" srcOrd="0" destOrd="0" presId="urn:microsoft.com/office/officeart/2005/8/layout/process4"/>
    <dgm:cxn modelId="{00DEBCC3-6234-41C7-A991-081AE9D098C5}" srcId="{929AB5F8-3894-4E6C-99F8-CA8DE10D386B}" destId="{F479919E-C2FF-4275-AD23-38E002184354}" srcOrd="3" destOrd="0" parTransId="{9949305C-657C-4BD1-84C1-F626A3C6EB64}" sibTransId="{51038882-3A85-4EC9-A3DF-6BF754DB816B}"/>
    <dgm:cxn modelId="{5B1265C6-CA65-4603-A040-919846418A96}" srcId="{4FA6456E-015D-4CF1-84C4-4FD58B197898}" destId="{4D74ECB4-C5C0-45E4-9924-D83F28E246CA}" srcOrd="0" destOrd="0" parTransId="{D4967739-13B0-466A-9F57-036D8A86CD7E}" sibTransId="{72819469-CD1A-4136-8D35-862B43A723E7}"/>
    <dgm:cxn modelId="{9EADA4CD-4F23-4CF9-AAC8-7252CFD9000E}" type="presOf" srcId="{4FA6456E-015D-4CF1-84C4-4FD58B197898}" destId="{B7FD36C6-302D-4604-8EC5-E57A115C23DA}" srcOrd="0" destOrd="0" presId="urn:microsoft.com/office/officeart/2005/8/layout/process4"/>
    <dgm:cxn modelId="{807120D2-6547-43CF-AD6D-F35EEC6DE66A}" srcId="{85345FBB-448E-4E4B-9D12-8D7167398AF9}" destId="{D6E77755-9DC1-4172-BB04-9FC22D7D11B9}" srcOrd="1" destOrd="0" parTransId="{AA857AD0-C78B-4C33-80D4-B089CCBDA856}" sibTransId="{5173F62F-2A71-4C22-A8B9-22F9E55C2427}"/>
    <dgm:cxn modelId="{3351C6E5-FC98-4432-BBB7-5BE076943E8C}" type="presOf" srcId="{37FB3476-5123-4BB7-992B-CF81847837E5}" destId="{E8DC8A59-9D88-4519-B7F1-FDA48BA36421}" srcOrd="0" destOrd="0" presId="urn:microsoft.com/office/officeart/2005/8/layout/process4"/>
    <dgm:cxn modelId="{86B8FDF2-5230-4885-AC6D-368A10291E08}" srcId="{929AB5F8-3894-4E6C-99F8-CA8DE10D386B}" destId="{4FA6456E-015D-4CF1-84C4-4FD58B197898}" srcOrd="1" destOrd="0" parTransId="{3CD0CEBB-AF4E-42C8-B840-4F504DC67580}" sibTransId="{DD16BFB1-16BC-4B1A-B8A4-5F8C72592E7B}"/>
    <dgm:cxn modelId="{7623E7FA-3A2B-4CF6-8796-706E045FCB81}" type="presOf" srcId="{929AB5F8-3894-4E6C-99F8-CA8DE10D386B}" destId="{FE21B798-91F9-4E9E-8B04-55A232275B39}" srcOrd="0" destOrd="0" presId="urn:microsoft.com/office/officeart/2005/8/layout/process4"/>
    <dgm:cxn modelId="{61112CFD-0FBF-4B08-BB67-ED04B9EF6340}" type="presOf" srcId="{83640A1D-C3DF-45AD-9522-8041DF8EE933}" destId="{A956C915-09BD-4262-9AAF-B5D1587A489A}" srcOrd="1" destOrd="0" presId="urn:microsoft.com/office/officeart/2005/8/layout/process4"/>
    <dgm:cxn modelId="{A7B4F5FE-0F1D-4714-828C-992E6D8E4C4B}" srcId="{929AB5F8-3894-4E6C-99F8-CA8DE10D386B}" destId="{34D13BE3-9052-4580-B15C-0C906596BDA9}" srcOrd="4" destOrd="0" parTransId="{24177B49-B2E9-490F-9CEB-03B4A86DD6F5}" sibTransId="{EB10BE54-B75D-4E1B-8EA2-6ADCC51D1103}"/>
    <dgm:cxn modelId="{87B02943-6334-4781-8B08-03783C07F43E}" type="presParOf" srcId="{FE21B798-91F9-4E9E-8B04-55A232275B39}" destId="{D124667A-F264-4335-8982-9EB96E697508}" srcOrd="0" destOrd="0" presId="urn:microsoft.com/office/officeart/2005/8/layout/process4"/>
    <dgm:cxn modelId="{77A886B6-237F-4165-8215-BA50837BB3AA}" type="presParOf" srcId="{D124667A-F264-4335-8982-9EB96E697508}" destId="{5FE15EB3-DE24-44E6-8663-B6518460DB98}" srcOrd="0" destOrd="0" presId="urn:microsoft.com/office/officeart/2005/8/layout/process4"/>
    <dgm:cxn modelId="{7D2370C1-989C-4A3E-B80A-49C7E92077F5}" type="presParOf" srcId="{D124667A-F264-4335-8982-9EB96E697508}" destId="{A956C915-09BD-4262-9AAF-B5D1587A489A}" srcOrd="1" destOrd="0" presId="urn:microsoft.com/office/officeart/2005/8/layout/process4"/>
    <dgm:cxn modelId="{A471B2C1-516A-4E50-86C1-25C9C8AD5387}" type="presParOf" srcId="{D124667A-F264-4335-8982-9EB96E697508}" destId="{1EE78EEF-46C6-46A1-800C-402DE96785D5}" srcOrd="2" destOrd="0" presId="urn:microsoft.com/office/officeart/2005/8/layout/process4"/>
    <dgm:cxn modelId="{D5D1005C-3A36-4159-8B1F-CB2ADFE28C05}" type="presParOf" srcId="{1EE78EEF-46C6-46A1-800C-402DE96785D5}" destId="{97CFE528-D2B5-4870-8F61-7A3717D799BC}" srcOrd="0" destOrd="0" presId="urn:microsoft.com/office/officeart/2005/8/layout/process4"/>
    <dgm:cxn modelId="{B9ACE658-A4DF-4ACE-9A55-CB7C03FA8DBE}" type="presParOf" srcId="{1EE78EEF-46C6-46A1-800C-402DE96785D5}" destId="{791E1392-5BC8-46F7-B117-FFE4F16D5FDA}" srcOrd="1" destOrd="0" presId="urn:microsoft.com/office/officeart/2005/8/layout/process4"/>
    <dgm:cxn modelId="{F2603E88-5165-41EE-A1EC-C19EE44311EB}" type="presParOf" srcId="{FE21B798-91F9-4E9E-8B04-55A232275B39}" destId="{F1ABFC39-12AD-42BD-B409-B524D0CA285D}" srcOrd="1" destOrd="0" presId="urn:microsoft.com/office/officeart/2005/8/layout/process4"/>
    <dgm:cxn modelId="{CE4C096E-7896-47CC-AEEA-B9CEA68EDB53}" type="presParOf" srcId="{FE21B798-91F9-4E9E-8B04-55A232275B39}" destId="{AF9C3C43-EDCB-4A0D-BB80-FDD0F2FFC347}" srcOrd="2" destOrd="0" presId="urn:microsoft.com/office/officeart/2005/8/layout/process4"/>
    <dgm:cxn modelId="{49B47493-BA10-431B-B4D3-00F3B6CBAA8A}" type="presParOf" srcId="{AF9C3C43-EDCB-4A0D-BB80-FDD0F2FFC347}" destId="{83ABB8DA-B12F-4D3C-8274-925DBC6AEA73}" srcOrd="0" destOrd="0" presId="urn:microsoft.com/office/officeart/2005/8/layout/process4"/>
    <dgm:cxn modelId="{9A48BCCE-BB03-4A42-A549-8BE40B5C7973}" type="presParOf" srcId="{FE21B798-91F9-4E9E-8B04-55A232275B39}" destId="{8DE54F08-76AF-40CA-BB4B-D7B0B17AC5E2}" srcOrd="3" destOrd="0" presId="urn:microsoft.com/office/officeart/2005/8/layout/process4"/>
    <dgm:cxn modelId="{C5AFC86E-17CD-4A50-A2F5-01EF8CE1345F}" type="presParOf" srcId="{FE21B798-91F9-4E9E-8B04-55A232275B39}" destId="{6168C940-364B-427C-89BC-B5FF92008ACB}" srcOrd="4" destOrd="0" presId="urn:microsoft.com/office/officeart/2005/8/layout/process4"/>
    <dgm:cxn modelId="{76DA0317-CA6D-48E0-A435-8846D7758634}" type="presParOf" srcId="{6168C940-364B-427C-89BC-B5FF92008ACB}" destId="{E8DC8A59-9D88-4519-B7F1-FDA48BA36421}" srcOrd="0" destOrd="0" presId="urn:microsoft.com/office/officeart/2005/8/layout/process4"/>
    <dgm:cxn modelId="{AFECF0C0-01BF-4A3B-B7A8-26E99EC0CDCA}" type="presParOf" srcId="{FE21B798-91F9-4E9E-8B04-55A232275B39}" destId="{27E6D32D-BE7A-45C0-A25C-5F3C73A00FB1}" srcOrd="5" destOrd="0" presId="urn:microsoft.com/office/officeart/2005/8/layout/process4"/>
    <dgm:cxn modelId="{4AB5B0CB-9864-4BC6-B163-3038B9A7115F}" type="presParOf" srcId="{FE21B798-91F9-4E9E-8B04-55A232275B39}" destId="{5A7EC19C-5C56-4BDE-8B85-5B511169B45F}" srcOrd="6" destOrd="0" presId="urn:microsoft.com/office/officeart/2005/8/layout/process4"/>
    <dgm:cxn modelId="{1CA437AE-4A0D-498E-8738-48B42E4E46BA}" type="presParOf" srcId="{5A7EC19C-5C56-4BDE-8B85-5B511169B45F}" destId="{3FDA2F2F-5765-4B80-B0B3-23D0FF8FB128}" srcOrd="0" destOrd="0" presId="urn:microsoft.com/office/officeart/2005/8/layout/process4"/>
    <dgm:cxn modelId="{4D20CFA5-819D-4B60-BD90-1089EAB2DE4B}" type="presParOf" srcId="{FE21B798-91F9-4E9E-8B04-55A232275B39}" destId="{CBEA4E38-71CF-4CFC-9AB0-7DBF4CD3B1A6}" srcOrd="7" destOrd="0" presId="urn:microsoft.com/office/officeart/2005/8/layout/process4"/>
    <dgm:cxn modelId="{50B0DA61-7278-437B-87B9-087779CA333C}" type="presParOf" srcId="{FE21B798-91F9-4E9E-8B04-55A232275B39}" destId="{64F40D9D-BDAC-4BC7-8380-347881B4D168}" srcOrd="8" destOrd="0" presId="urn:microsoft.com/office/officeart/2005/8/layout/process4"/>
    <dgm:cxn modelId="{3C3408DD-A7FA-485B-B44A-8EB7BD3F12E3}" type="presParOf" srcId="{64F40D9D-BDAC-4BC7-8380-347881B4D168}" destId="{A949D35D-2B55-4B97-B42F-A8385712F2FB}" srcOrd="0" destOrd="0" presId="urn:microsoft.com/office/officeart/2005/8/layout/process4"/>
    <dgm:cxn modelId="{12E630C8-E2D1-4CB5-BDBE-0F0184EE72EE}" type="presParOf" srcId="{FE21B798-91F9-4E9E-8B04-55A232275B39}" destId="{B32384BF-7829-487C-9BE2-DBD55C149604}" srcOrd="9" destOrd="0" presId="urn:microsoft.com/office/officeart/2005/8/layout/process4"/>
    <dgm:cxn modelId="{B50260D7-EC3C-41C9-AC3B-0530CB36C87F}" type="presParOf" srcId="{FE21B798-91F9-4E9E-8B04-55A232275B39}" destId="{9B340B82-D975-4E79-8C69-FB1EEEB249E5}" srcOrd="10" destOrd="0" presId="urn:microsoft.com/office/officeart/2005/8/layout/process4"/>
    <dgm:cxn modelId="{0B401CB6-D5AD-47A4-874F-65961BCC7093}" type="presParOf" srcId="{9B340B82-D975-4E79-8C69-FB1EEEB249E5}" destId="{C27FB4B2-F253-45BC-9C8D-0B494C77E08C}" srcOrd="0" destOrd="0" presId="urn:microsoft.com/office/officeart/2005/8/layout/process4"/>
    <dgm:cxn modelId="{3EE7E56C-143F-4068-ABFB-D7456623C503}" type="presParOf" srcId="{9B340B82-D975-4E79-8C69-FB1EEEB249E5}" destId="{5696374B-4581-4F02-83CF-B5101A6558BE}" srcOrd="1" destOrd="0" presId="urn:microsoft.com/office/officeart/2005/8/layout/process4"/>
    <dgm:cxn modelId="{A9230D4E-774C-455D-9658-BFFF49D33E99}" type="presParOf" srcId="{9B340B82-D975-4E79-8C69-FB1EEEB249E5}" destId="{CC90DB35-7966-4073-8B84-4E55B339A686}" srcOrd="2" destOrd="0" presId="urn:microsoft.com/office/officeart/2005/8/layout/process4"/>
    <dgm:cxn modelId="{18D01440-1883-4B70-B7AD-45BFD1FD6633}" type="presParOf" srcId="{CC90DB35-7966-4073-8B84-4E55B339A686}" destId="{8F81E6BE-E777-4FB4-A30A-F5FD7C134F77}" srcOrd="0" destOrd="0" presId="urn:microsoft.com/office/officeart/2005/8/layout/process4"/>
    <dgm:cxn modelId="{0BA2FA23-DC1A-4966-986D-58FF755407E4}" type="presParOf" srcId="{CC90DB35-7966-4073-8B84-4E55B339A686}" destId="{22159C5D-80F0-4629-BF10-8534EFF84F05}" srcOrd="1" destOrd="0" presId="urn:microsoft.com/office/officeart/2005/8/layout/process4"/>
    <dgm:cxn modelId="{91033DA4-BA12-428A-BCA5-7C6104ECB8D9}" type="presParOf" srcId="{FE21B798-91F9-4E9E-8B04-55A232275B39}" destId="{D319E5E4-E58C-4315-8DAA-FDB5B8DBECE5}" srcOrd="11" destOrd="0" presId="urn:microsoft.com/office/officeart/2005/8/layout/process4"/>
    <dgm:cxn modelId="{30116883-6456-4544-84B7-487626130007}" type="presParOf" srcId="{FE21B798-91F9-4E9E-8B04-55A232275B39}" destId="{07CEB300-33CF-4A6A-90B7-83EC78378FCC}" srcOrd="12" destOrd="0" presId="urn:microsoft.com/office/officeart/2005/8/layout/process4"/>
    <dgm:cxn modelId="{25353664-EC7E-4975-A43E-B5D68D02FEE2}" type="presParOf" srcId="{07CEB300-33CF-4A6A-90B7-83EC78378FCC}" destId="{B7FD36C6-302D-4604-8EC5-E57A115C23DA}" srcOrd="0" destOrd="0" presId="urn:microsoft.com/office/officeart/2005/8/layout/process4"/>
    <dgm:cxn modelId="{9F9B6925-976D-4401-8B54-2EA217F6DC42}" type="presParOf" srcId="{07CEB300-33CF-4A6A-90B7-83EC78378FCC}" destId="{0C128126-EFF4-413A-8187-E299FE9DD324}" srcOrd="1" destOrd="0" presId="urn:microsoft.com/office/officeart/2005/8/layout/process4"/>
    <dgm:cxn modelId="{337D5905-9D7A-4BCF-91E6-3AC9080843E9}" type="presParOf" srcId="{07CEB300-33CF-4A6A-90B7-83EC78378FCC}" destId="{A57CAB5A-89EA-41E9-B6B1-6D632842F2DC}" srcOrd="2" destOrd="0" presId="urn:microsoft.com/office/officeart/2005/8/layout/process4"/>
    <dgm:cxn modelId="{70B20D62-B870-40A4-9880-339F5D24BD99}" type="presParOf" srcId="{A57CAB5A-89EA-41E9-B6B1-6D632842F2DC}" destId="{7D718277-BE20-4148-B3D5-DDF1E5F4D0D1}" srcOrd="0" destOrd="0" presId="urn:microsoft.com/office/officeart/2005/8/layout/process4"/>
    <dgm:cxn modelId="{D3E8B7A3-2E65-47C5-BC81-9C2C707DFCFF}" type="presParOf" srcId="{A57CAB5A-89EA-41E9-B6B1-6D632842F2DC}" destId="{C87B7AF1-9D84-4DE7-9614-2A0E9F7688CF}" srcOrd="1" destOrd="0" presId="urn:microsoft.com/office/officeart/2005/8/layout/process4"/>
    <dgm:cxn modelId="{0E0314FA-B802-4A71-8B40-2F02EB9356F7}" type="presParOf" srcId="{FE21B798-91F9-4E9E-8B04-55A232275B39}" destId="{47ACE23E-312B-4E11-933D-41943C04875C}" srcOrd="13" destOrd="0" presId="urn:microsoft.com/office/officeart/2005/8/layout/process4"/>
    <dgm:cxn modelId="{3D4F0155-F0B5-4273-9591-DA223F4E4E90}" type="presParOf" srcId="{FE21B798-91F9-4E9E-8B04-55A232275B39}" destId="{DB498AAD-115D-4BA5-BBED-F3ABF931E55A}" srcOrd="14" destOrd="0" presId="urn:microsoft.com/office/officeart/2005/8/layout/process4"/>
    <dgm:cxn modelId="{990621CE-1F80-46EA-B09C-0FC957A81652}" type="presParOf" srcId="{DB498AAD-115D-4BA5-BBED-F3ABF931E55A}" destId="{B45B3F13-E405-4A29-AA41-FD4A3D7ACD07}" srcOrd="0" destOrd="0" presId="urn:microsoft.com/office/officeart/2005/8/layout/process4"/>
    <dgm:cxn modelId="{C8B44D68-2FEF-422C-8F2C-432F4CA675DA}" type="presParOf" srcId="{DB498AAD-115D-4BA5-BBED-F3ABF931E55A}" destId="{AC164D43-560E-4816-B8B1-C9443E4C4376}" srcOrd="1" destOrd="0" presId="urn:microsoft.com/office/officeart/2005/8/layout/process4"/>
    <dgm:cxn modelId="{7C4C1958-B8B0-46E1-AD7E-D0F87DC78B26}" type="presParOf" srcId="{DB498AAD-115D-4BA5-BBED-F3ABF931E55A}" destId="{33775778-DE6F-40BF-BA1E-A5D615CAB3A5}" srcOrd="2" destOrd="0" presId="urn:microsoft.com/office/officeart/2005/8/layout/process4"/>
    <dgm:cxn modelId="{E527759D-5021-411D-96A4-BAAE52B50EAA}" type="presParOf" srcId="{33775778-DE6F-40BF-BA1E-A5D615CAB3A5}" destId="{42CC6AE8-F1D1-4D29-BAB2-09718823821D}" srcOrd="0" destOrd="0" presId="urn:microsoft.com/office/officeart/2005/8/layout/process4"/>
    <dgm:cxn modelId="{C839A395-74B5-4C56-A733-6D75D1EFD717}" type="presParOf" srcId="{33775778-DE6F-40BF-BA1E-A5D615CAB3A5}" destId="{B863BF44-6C20-458E-83F7-BF93907F02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AB5F8-3894-4E6C-99F8-CA8DE10D386B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1ACAFD-CFB4-407F-A2AB-90677D40420C}">
      <dgm:prSet phldrT="[Text]" custT="1"/>
      <dgm:spPr/>
      <dgm:t>
        <a:bodyPr/>
        <a:lstStyle/>
        <a:p>
          <a:r>
            <a:rPr lang="en-US" sz="1200" b="1" dirty="0"/>
            <a:t>1800</a:t>
          </a:r>
        </a:p>
      </dgm:t>
    </dgm:pt>
    <dgm:pt modelId="{28C5E965-D1A9-4262-BC52-D022449E251B}" type="parTrans" cxnId="{BA10E28D-EB36-488D-881F-12F1924785C8}">
      <dgm:prSet/>
      <dgm:spPr/>
      <dgm:t>
        <a:bodyPr/>
        <a:lstStyle/>
        <a:p>
          <a:endParaRPr lang="en-US"/>
        </a:p>
      </dgm:t>
    </dgm:pt>
    <dgm:pt modelId="{C08D5F2D-FEEC-4AF9-8564-97A2596D4ABE}" type="sibTrans" cxnId="{BA10E28D-EB36-488D-881F-12F1924785C8}">
      <dgm:prSet/>
      <dgm:spPr/>
      <dgm:t>
        <a:bodyPr/>
        <a:lstStyle/>
        <a:p>
          <a:endParaRPr lang="en-US"/>
        </a:p>
      </dgm:t>
    </dgm:pt>
    <dgm:pt modelId="{FDDB2CEE-0769-48E8-9EF5-525023B88E1D}">
      <dgm:prSet phldrT="[Text]" custT="1"/>
      <dgm:spPr/>
      <dgm:t>
        <a:bodyPr/>
        <a:lstStyle/>
        <a:p>
          <a:r>
            <a:rPr lang="en-US" sz="1200" dirty="0"/>
            <a:t>1803</a:t>
          </a:r>
        </a:p>
      </dgm:t>
    </dgm:pt>
    <dgm:pt modelId="{31760204-4BFA-4BD7-87CD-1747F6213637}" type="parTrans" cxnId="{F828E40A-789B-4A64-B1EF-FE8E1E1FDF5E}">
      <dgm:prSet/>
      <dgm:spPr/>
      <dgm:t>
        <a:bodyPr/>
        <a:lstStyle/>
        <a:p>
          <a:endParaRPr lang="en-US"/>
        </a:p>
      </dgm:t>
    </dgm:pt>
    <dgm:pt modelId="{70E93663-18C1-4C0B-A30B-7F29381803B4}" type="sibTrans" cxnId="{F828E40A-789B-4A64-B1EF-FE8E1E1FDF5E}">
      <dgm:prSet/>
      <dgm:spPr/>
      <dgm:t>
        <a:bodyPr/>
        <a:lstStyle/>
        <a:p>
          <a:endParaRPr lang="en-US"/>
        </a:p>
      </dgm:t>
    </dgm:pt>
    <dgm:pt modelId="{20808EA5-592B-46E2-B1DD-015F1007DB54}">
      <dgm:prSet phldrT="[Text]" custT="1"/>
      <dgm:spPr/>
      <dgm:t>
        <a:bodyPr/>
        <a:lstStyle/>
        <a:p>
          <a:r>
            <a:rPr lang="en-US" sz="1200" dirty="0"/>
            <a:t>Louisiana Purchase</a:t>
          </a:r>
        </a:p>
      </dgm:t>
    </dgm:pt>
    <dgm:pt modelId="{81BE5994-EAD9-49DA-9419-284816076B0F}" type="parTrans" cxnId="{2A329141-0094-459C-B166-2D210A3C08F7}">
      <dgm:prSet/>
      <dgm:spPr/>
      <dgm:t>
        <a:bodyPr/>
        <a:lstStyle/>
        <a:p>
          <a:endParaRPr lang="en-US"/>
        </a:p>
      </dgm:t>
    </dgm:pt>
    <dgm:pt modelId="{A65102B3-EB3C-4549-B360-4A7F4E6BC103}" type="sibTrans" cxnId="{2A329141-0094-459C-B166-2D210A3C08F7}">
      <dgm:prSet/>
      <dgm:spPr/>
      <dgm:t>
        <a:bodyPr/>
        <a:lstStyle/>
        <a:p>
          <a:endParaRPr lang="en-US"/>
        </a:p>
      </dgm:t>
    </dgm:pt>
    <dgm:pt modelId="{4FA6456E-015D-4CF1-84C4-4FD58B197898}">
      <dgm:prSet phldrT="[Text]" custT="1"/>
      <dgm:spPr/>
      <dgm:t>
        <a:bodyPr/>
        <a:lstStyle/>
        <a:p>
          <a:r>
            <a:rPr lang="en-US" sz="1200" b="1" dirty="0"/>
            <a:t>1805</a:t>
          </a:r>
        </a:p>
      </dgm:t>
    </dgm:pt>
    <dgm:pt modelId="{3CD0CEBB-AF4E-42C8-B840-4F504DC67580}" type="parTrans" cxnId="{86B8FDF2-5230-4885-AC6D-368A10291E08}">
      <dgm:prSet/>
      <dgm:spPr/>
      <dgm:t>
        <a:bodyPr/>
        <a:lstStyle/>
        <a:p>
          <a:endParaRPr lang="en-US"/>
        </a:p>
      </dgm:t>
    </dgm:pt>
    <dgm:pt modelId="{DD16BFB1-16BC-4B1A-B8A4-5F8C72592E7B}" type="sibTrans" cxnId="{86B8FDF2-5230-4885-AC6D-368A10291E08}">
      <dgm:prSet/>
      <dgm:spPr/>
      <dgm:t>
        <a:bodyPr/>
        <a:lstStyle/>
        <a:p>
          <a:endParaRPr lang="en-US"/>
        </a:p>
      </dgm:t>
    </dgm:pt>
    <dgm:pt modelId="{4D74ECB4-C5C0-45E4-9924-D83F28E246CA}">
      <dgm:prSet phldrT="[Text]" custT="1"/>
      <dgm:spPr/>
      <dgm:t>
        <a:bodyPr/>
        <a:lstStyle/>
        <a:p>
          <a:r>
            <a:rPr lang="en-US" sz="1200" dirty="0"/>
            <a:t>1807</a:t>
          </a:r>
        </a:p>
      </dgm:t>
    </dgm:pt>
    <dgm:pt modelId="{D4967739-13B0-466A-9F57-036D8A86CD7E}" type="parTrans" cxnId="{5B1265C6-CA65-4603-A040-919846418A96}">
      <dgm:prSet/>
      <dgm:spPr/>
      <dgm:t>
        <a:bodyPr/>
        <a:lstStyle/>
        <a:p>
          <a:endParaRPr lang="en-US"/>
        </a:p>
      </dgm:t>
    </dgm:pt>
    <dgm:pt modelId="{72819469-CD1A-4136-8D35-862B43A723E7}" type="sibTrans" cxnId="{5B1265C6-CA65-4603-A040-919846418A96}">
      <dgm:prSet/>
      <dgm:spPr/>
      <dgm:t>
        <a:bodyPr/>
        <a:lstStyle/>
        <a:p>
          <a:endParaRPr lang="en-US"/>
        </a:p>
      </dgm:t>
    </dgm:pt>
    <dgm:pt modelId="{5A5751E5-37EE-4E0A-805E-47177199A798}">
      <dgm:prSet phldrT="[Text]" custT="1"/>
      <dgm:spPr/>
      <dgm:t>
        <a:bodyPr/>
        <a:lstStyle/>
        <a:p>
          <a:r>
            <a:rPr lang="en-US" sz="1200" dirty="0"/>
            <a:t>Congress bans import of slaves</a:t>
          </a:r>
        </a:p>
      </dgm:t>
    </dgm:pt>
    <dgm:pt modelId="{20C2126B-9907-478F-9099-E85C8E1B6159}" type="parTrans" cxnId="{E3FDFE06-3387-4CE3-B4B0-096A57431655}">
      <dgm:prSet/>
      <dgm:spPr/>
      <dgm:t>
        <a:bodyPr/>
        <a:lstStyle/>
        <a:p>
          <a:endParaRPr lang="en-US"/>
        </a:p>
      </dgm:t>
    </dgm:pt>
    <dgm:pt modelId="{31A4BCF2-66E8-42F8-9D34-51849648DA3D}" type="sibTrans" cxnId="{E3FDFE06-3387-4CE3-B4B0-096A57431655}">
      <dgm:prSet/>
      <dgm:spPr/>
      <dgm:t>
        <a:bodyPr/>
        <a:lstStyle/>
        <a:p>
          <a:endParaRPr lang="en-US"/>
        </a:p>
      </dgm:t>
    </dgm:pt>
    <dgm:pt modelId="{85345FBB-448E-4E4B-9D12-8D7167398AF9}">
      <dgm:prSet phldrT="[Text]" custT="1"/>
      <dgm:spPr/>
      <dgm:t>
        <a:bodyPr/>
        <a:lstStyle/>
        <a:p>
          <a:r>
            <a:rPr lang="en-US" sz="1200" b="1" dirty="0"/>
            <a:t>1810</a:t>
          </a:r>
        </a:p>
      </dgm:t>
    </dgm:pt>
    <dgm:pt modelId="{B00B3E63-5F35-4BD6-AAFA-C2085989791D}" type="parTrans" cxnId="{0A17C487-36B2-4615-A676-5E7702B6CD0C}">
      <dgm:prSet/>
      <dgm:spPr/>
      <dgm:t>
        <a:bodyPr/>
        <a:lstStyle/>
        <a:p>
          <a:endParaRPr lang="en-US"/>
        </a:p>
      </dgm:t>
    </dgm:pt>
    <dgm:pt modelId="{98BF2760-5B47-485D-9677-19CDF431C847}" type="sibTrans" cxnId="{0A17C487-36B2-4615-A676-5E7702B6CD0C}">
      <dgm:prSet/>
      <dgm:spPr/>
      <dgm:t>
        <a:bodyPr/>
        <a:lstStyle/>
        <a:p>
          <a:endParaRPr lang="en-US"/>
        </a:p>
      </dgm:t>
    </dgm:pt>
    <dgm:pt modelId="{F479919E-C2FF-4275-AD23-38E002184354}">
      <dgm:prSet phldrT="[Text]" custT="1"/>
      <dgm:spPr/>
      <dgm:t>
        <a:bodyPr/>
        <a:lstStyle/>
        <a:p>
          <a:r>
            <a:rPr lang="en-US" sz="1200" b="1" dirty="0"/>
            <a:t>		        1815</a:t>
          </a:r>
          <a:r>
            <a:rPr lang="en-US" sz="1200" dirty="0"/>
            <a:t> – War of 1812 ends</a:t>
          </a:r>
        </a:p>
      </dgm:t>
    </dgm:pt>
    <dgm:pt modelId="{9949305C-657C-4BD1-84C1-F626A3C6EB64}" type="parTrans" cxnId="{00DEBCC3-6234-41C7-A991-081AE9D098C5}">
      <dgm:prSet/>
      <dgm:spPr/>
      <dgm:t>
        <a:bodyPr/>
        <a:lstStyle/>
        <a:p>
          <a:endParaRPr lang="en-US"/>
        </a:p>
      </dgm:t>
    </dgm:pt>
    <dgm:pt modelId="{51038882-3A85-4EC9-A3DF-6BF754DB816B}" type="sibTrans" cxnId="{00DEBCC3-6234-41C7-A991-081AE9D098C5}">
      <dgm:prSet/>
      <dgm:spPr/>
      <dgm:t>
        <a:bodyPr/>
        <a:lstStyle/>
        <a:p>
          <a:endParaRPr lang="en-US"/>
        </a:p>
      </dgm:t>
    </dgm:pt>
    <dgm:pt modelId="{34D13BE3-9052-4580-B15C-0C906596BDA9}">
      <dgm:prSet phldrT="[Text]" custT="1"/>
      <dgm:spPr/>
      <dgm:t>
        <a:bodyPr/>
        <a:lstStyle/>
        <a:p>
          <a:r>
            <a:rPr lang="en-US" sz="1200" b="1" dirty="0"/>
            <a:t>			1820</a:t>
          </a:r>
          <a:r>
            <a:rPr lang="en-US" sz="1200" dirty="0"/>
            <a:t> – Missouri Compromise</a:t>
          </a:r>
        </a:p>
      </dgm:t>
    </dgm:pt>
    <dgm:pt modelId="{24177B49-B2E9-490F-9CEB-03B4A86DD6F5}" type="parTrans" cxnId="{A7B4F5FE-0F1D-4714-828C-992E6D8E4C4B}">
      <dgm:prSet/>
      <dgm:spPr/>
      <dgm:t>
        <a:bodyPr/>
        <a:lstStyle/>
        <a:p>
          <a:endParaRPr lang="en-US"/>
        </a:p>
      </dgm:t>
    </dgm:pt>
    <dgm:pt modelId="{EB10BE54-B75D-4E1B-8EA2-6ADCC51D1103}" type="sibTrans" cxnId="{A7B4F5FE-0F1D-4714-828C-992E6D8E4C4B}">
      <dgm:prSet/>
      <dgm:spPr/>
      <dgm:t>
        <a:bodyPr/>
        <a:lstStyle/>
        <a:p>
          <a:endParaRPr lang="en-US"/>
        </a:p>
      </dgm:t>
    </dgm:pt>
    <dgm:pt modelId="{73721CED-A317-4052-AF2D-C13D0D2D2CC5}">
      <dgm:prSet phldrT="[Text]" custT="1"/>
      <dgm:spPr/>
      <dgm:t>
        <a:bodyPr/>
        <a:lstStyle/>
        <a:p>
          <a:r>
            <a:rPr lang="en-US" sz="1200" dirty="0"/>
            <a:t>1812</a:t>
          </a:r>
        </a:p>
      </dgm:t>
    </dgm:pt>
    <dgm:pt modelId="{84ED9A2F-34C3-4DB3-8DA9-D5850EEC989E}" type="parTrans" cxnId="{15FE3188-843B-4AF2-8A91-46E1CCBD3411}">
      <dgm:prSet/>
      <dgm:spPr/>
      <dgm:t>
        <a:bodyPr/>
        <a:lstStyle/>
        <a:p>
          <a:endParaRPr lang="en-US"/>
        </a:p>
      </dgm:t>
    </dgm:pt>
    <dgm:pt modelId="{1D66360E-6F06-44B1-917C-E78772AD5A9C}" type="sibTrans" cxnId="{15FE3188-843B-4AF2-8A91-46E1CCBD3411}">
      <dgm:prSet/>
      <dgm:spPr/>
      <dgm:t>
        <a:bodyPr/>
        <a:lstStyle/>
        <a:p>
          <a:endParaRPr lang="en-US"/>
        </a:p>
      </dgm:t>
    </dgm:pt>
    <dgm:pt modelId="{D6E77755-9DC1-4172-BB04-9FC22D7D11B9}">
      <dgm:prSet phldrT="[Text]" custT="1"/>
      <dgm:spPr/>
      <dgm:t>
        <a:bodyPr/>
        <a:lstStyle/>
        <a:p>
          <a:r>
            <a:rPr lang="en-US" sz="1200" dirty="0"/>
            <a:t>War of 1812 begins</a:t>
          </a:r>
        </a:p>
      </dgm:t>
    </dgm:pt>
    <dgm:pt modelId="{AA857AD0-C78B-4C33-80D4-B089CCBDA856}" type="parTrans" cxnId="{807120D2-6547-43CF-AD6D-F35EEC6DE66A}">
      <dgm:prSet/>
      <dgm:spPr/>
      <dgm:t>
        <a:bodyPr/>
        <a:lstStyle/>
        <a:p>
          <a:endParaRPr lang="en-US"/>
        </a:p>
      </dgm:t>
    </dgm:pt>
    <dgm:pt modelId="{5173F62F-2A71-4C22-A8B9-22F9E55C2427}" type="sibTrans" cxnId="{807120D2-6547-43CF-AD6D-F35EEC6DE66A}">
      <dgm:prSet/>
      <dgm:spPr/>
      <dgm:t>
        <a:bodyPr/>
        <a:lstStyle/>
        <a:p>
          <a:endParaRPr lang="en-US"/>
        </a:p>
      </dgm:t>
    </dgm:pt>
    <dgm:pt modelId="{37FB3476-5123-4BB7-992B-CF81847837E5}">
      <dgm:prSet phldrT="[Text]" custT="1"/>
      <dgm:spPr/>
      <dgm:t>
        <a:bodyPr/>
        <a:lstStyle/>
        <a:p>
          <a:r>
            <a:rPr lang="en-US" sz="1200" b="1" dirty="0"/>
            <a:t>1825</a:t>
          </a:r>
        </a:p>
      </dgm:t>
    </dgm:pt>
    <dgm:pt modelId="{E6F469D1-7CE5-4A4A-8E4B-2329E3FE3F95}" type="parTrans" cxnId="{79E9BF77-A4BB-4B33-BCDA-ABD4AC01CB32}">
      <dgm:prSet/>
      <dgm:spPr/>
      <dgm:t>
        <a:bodyPr/>
        <a:lstStyle/>
        <a:p>
          <a:endParaRPr lang="en-US"/>
        </a:p>
      </dgm:t>
    </dgm:pt>
    <dgm:pt modelId="{18F5069B-38BA-448F-B19D-06E0FEF659D7}" type="sibTrans" cxnId="{79E9BF77-A4BB-4B33-BCDA-ABD4AC01CB32}">
      <dgm:prSet/>
      <dgm:spPr/>
      <dgm:t>
        <a:bodyPr/>
        <a:lstStyle/>
        <a:p>
          <a:endParaRPr lang="en-US"/>
        </a:p>
      </dgm:t>
    </dgm:pt>
    <dgm:pt modelId="{4D61CD6B-1140-4EEB-9642-A88968CDA10C}">
      <dgm:prSet phldrT="[Text]" custT="1"/>
      <dgm:spPr/>
      <dgm:t>
        <a:bodyPr/>
        <a:lstStyle/>
        <a:p>
          <a:r>
            <a:rPr lang="en-US" sz="1200" b="1" dirty="0"/>
            <a:t>			1830</a:t>
          </a:r>
          <a:r>
            <a:rPr lang="en-US" sz="1200" dirty="0"/>
            <a:t> – Indian Removal Act</a:t>
          </a:r>
        </a:p>
      </dgm:t>
    </dgm:pt>
    <dgm:pt modelId="{43E8D78C-0911-4839-8B9B-42617BEA4D69}" type="parTrans" cxnId="{2DF22758-7AE2-4614-A266-DBFCD86156E9}">
      <dgm:prSet/>
      <dgm:spPr/>
      <dgm:t>
        <a:bodyPr/>
        <a:lstStyle/>
        <a:p>
          <a:endParaRPr lang="en-US"/>
        </a:p>
      </dgm:t>
    </dgm:pt>
    <dgm:pt modelId="{B1F2A874-AC13-4ABC-B6C4-868867F43E52}" type="sibTrans" cxnId="{2DF22758-7AE2-4614-A266-DBFCD86156E9}">
      <dgm:prSet/>
      <dgm:spPr/>
      <dgm:t>
        <a:bodyPr/>
        <a:lstStyle/>
        <a:p>
          <a:endParaRPr lang="en-US"/>
        </a:p>
      </dgm:t>
    </dgm:pt>
    <dgm:pt modelId="{83640A1D-C3DF-45AD-9522-8041DF8EE933}">
      <dgm:prSet phldrT="[Text]" custT="1"/>
      <dgm:spPr/>
      <dgm:t>
        <a:bodyPr/>
        <a:lstStyle/>
        <a:p>
          <a:r>
            <a:rPr lang="en-US" sz="1200" b="1" dirty="0"/>
            <a:t>1835</a:t>
          </a:r>
        </a:p>
      </dgm:t>
    </dgm:pt>
    <dgm:pt modelId="{C64B8A70-39D7-474C-BF7E-C3ADD68420ED}" type="parTrans" cxnId="{BBB1AD30-A2FF-4333-8038-897BC059F8E4}">
      <dgm:prSet/>
      <dgm:spPr/>
      <dgm:t>
        <a:bodyPr/>
        <a:lstStyle/>
        <a:p>
          <a:endParaRPr lang="en-US"/>
        </a:p>
      </dgm:t>
    </dgm:pt>
    <dgm:pt modelId="{E855193D-9F3A-4D8E-98EE-FE673588C3F9}" type="sibTrans" cxnId="{BBB1AD30-A2FF-4333-8038-897BC059F8E4}">
      <dgm:prSet/>
      <dgm:spPr/>
      <dgm:t>
        <a:bodyPr/>
        <a:lstStyle/>
        <a:p>
          <a:endParaRPr lang="en-US"/>
        </a:p>
      </dgm:t>
    </dgm:pt>
    <dgm:pt modelId="{340D4F40-E7A5-444A-B203-BD1EA5F3FDDA}">
      <dgm:prSet phldrT="[Text]" custT="1"/>
      <dgm:spPr/>
      <dgm:t>
        <a:bodyPr/>
        <a:lstStyle/>
        <a:p>
          <a:r>
            <a:rPr lang="en-US" sz="1200" dirty="0"/>
            <a:t>1838</a:t>
          </a:r>
        </a:p>
      </dgm:t>
    </dgm:pt>
    <dgm:pt modelId="{B2664262-C71A-4CE5-9C6F-4BC59147FEDC}" type="parTrans" cxnId="{5E8A6248-3761-4273-ADAB-6AA306C06B0B}">
      <dgm:prSet/>
      <dgm:spPr/>
      <dgm:t>
        <a:bodyPr/>
        <a:lstStyle/>
        <a:p>
          <a:endParaRPr lang="en-US"/>
        </a:p>
      </dgm:t>
    </dgm:pt>
    <dgm:pt modelId="{BFBD8EB9-BD3D-48B2-8322-913CC2A4A1FA}" type="sibTrans" cxnId="{5E8A6248-3761-4273-ADAB-6AA306C06B0B}">
      <dgm:prSet/>
      <dgm:spPr/>
      <dgm:t>
        <a:bodyPr/>
        <a:lstStyle/>
        <a:p>
          <a:endParaRPr lang="en-US"/>
        </a:p>
      </dgm:t>
    </dgm:pt>
    <dgm:pt modelId="{472975B7-C10A-4EC1-AA2D-B1051D4823BF}">
      <dgm:prSet phldrT="[Text]" custT="1"/>
      <dgm:spPr/>
      <dgm:t>
        <a:bodyPr/>
        <a:lstStyle/>
        <a:p>
          <a:r>
            <a:rPr lang="en-US" sz="1200" dirty="0"/>
            <a:t>Cherokee Trail of Tears</a:t>
          </a:r>
        </a:p>
      </dgm:t>
    </dgm:pt>
    <dgm:pt modelId="{61AF99C0-702B-46F5-95F5-629F06A84898}" type="parTrans" cxnId="{C2A8CF89-B130-4AED-B4CF-AFE875A8A566}">
      <dgm:prSet/>
      <dgm:spPr/>
      <dgm:t>
        <a:bodyPr/>
        <a:lstStyle/>
        <a:p>
          <a:endParaRPr lang="en-US"/>
        </a:p>
      </dgm:t>
    </dgm:pt>
    <dgm:pt modelId="{0C84CE99-67FA-4368-A38A-512513950442}" type="sibTrans" cxnId="{C2A8CF89-B130-4AED-B4CF-AFE875A8A566}">
      <dgm:prSet/>
      <dgm:spPr/>
      <dgm:t>
        <a:bodyPr/>
        <a:lstStyle/>
        <a:p>
          <a:endParaRPr lang="en-US"/>
        </a:p>
      </dgm:t>
    </dgm:pt>
    <dgm:pt modelId="{FE21B798-91F9-4E9E-8B04-55A232275B39}" type="pres">
      <dgm:prSet presAssocID="{929AB5F8-3894-4E6C-99F8-CA8DE10D386B}" presName="Name0" presStyleCnt="0">
        <dgm:presLayoutVars>
          <dgm:dir/>
          <dgm:animLvl val="lvl"/>
          <dgm:resizeHandles val="exact"/>
        </dgm:presLayoutVars>
      </dgm:prSet>
      <dgm:spPr/>
    </dgm:pt>
    <dgm:pt modelId="{D124667A-F264-4335-8982-9EB96E697508}" type="pres">
      <dgm:prSet presAssocID="{83640A1D-C3DF-45AD-9522-8041DF8EE933}" presName="boxAndChildren" presStyleCnt="0"/>
      <dgm:spPr/>
    </dgm:pt>
    <dgm:pt modelId="{5FE15EB3-DE24-44E6-8663-B6518460DB98}" type="pres">
      <dgm:prSet presAssocID="{83640A1D-C3DF-45AD-9522-8041DF8EE933}" presName="parentTextBox" presStyleLbl="node1" presStyleIdx="0" presStyleCnt="8"/>
      <dgm:spPr/>
    </dgm:pt>
    <dgm:pt modelId="{A956C915-09BD-4262-9AAF-B5D1587A489A}" type="pres">
      <dgm:prSet presAssocID="{83640A1D-C3DF-45AD-9522-8041DF8EE933}" presName="entireBox" presStyleLbl="node1" presStyleIdx="0" presStyleCnt="8"/>
      <dgm:spPr/>
    </dgm:pt>
    <dgm:pt modelId="{1EE78EEF-46C6-46A1-800C-402DE96785D5}" type="pres">
      <dgm:prSet presAssocID="{83640A1D-C3DF-45AD-9522-8041DF8EE933}" presName="descendantBox" presStyleCnt="0"/>
      <dgm:spPr/>
    </dgm:pt>
    <dgm:pt modelId="{97CFE528-D2B5-4870-8F61-7A3717D799BC}" type="pres">
      <dgm:prSet presAssocID="{340D4F40-E7A5-444A-B203-BD1EA5F3FDDA}" presName="childTextBox" presStyleLbl="fgAccFollowNode1" presStyleIdx="0" presStyleCnt="8">
        <dgm:presLayoutVars>
          <dgm:bulletEnabled val="1"/>
        </dgm:presLayoutVars>
      </dgm:prSet>
      <dgm:spPr/>
    </dgm:pt>
    <dgm:pt modelId="{791E1392-5BC8-46F7-B117-FFE4F16D5FDA}" type="pres">
      <dgm:prSet presAssocID="{472975B7-C10A-4EC1-AA2D-B1051D4823BF}" presName="childTextBox" presStyleLbl="fgAccFollowNode1" presStyleIdx="1" presStyleCnt="8">
        <dgm:presLayoutVars>
          <dgm:bulletEnabled val="1"/>
        </dgm:presLayoutVars>
      </dgm:prSet>
      <dgm:spPr/>
    </dgm:pt>
    <dgm:pt modelId="{F1ABFC39-12AD-42BD-B409-B524D0CA285D}" type="pres">
      <dgm:prSet presAssocID="{B1F2A874-AC13-4ABC-B6C4-868867F43E52}" presName="sp" presStyleCnt="0"/>
      <dgm:spPr/>
    </dgm:pt>
    <dgm:pt modelId="{AF9C3C43-EDCB-4A0D-BB80-FDD0F2FFC347}" type="pres">
      <dgm:prSet presAssocID="{4D61CD6B-1140-4EEB-9642-A88968CDA10C}" presName="arrowAndChildren" presStyleCnt="0"/>
      <dgm:spPr/>
    </dgm:pt>
    <dgm:pt modelId="{83ABB8DA-B12F-4D3C-8274-925DBC6AEA73}" type="pres">
      <dgm:prSet presAssocID="{4D61CD6B-1140-4EEB-9642-A88968CDA10C}" presName="parentTextArrow" presStyleLbl="node1" presStyleIdx="1" presStyleCnt="8"/>
      <dgm:spPr/>
    </dgm:pt>
    <dgm:pt modelId="{8DE54F08-76AF-40CA-BB4B-D7B0B17AC5E2}" type="pres">
      <dgm:prSet presAssocID="{18F5069B-38BA-448F-B19D-06E0FEF659D7}" presName="sp" presStyleCnt="0"/>
      <dgm:spPr/>
    </dgm:pt>
    <dgm:pt modelId="{6168C940-364B-427C-89BC-B5FF92008ACB}" type="pres">
      <dgm:prSet presAssocID="{37FB3476-5123-4BB7-992B-CF81847837E5}" presName="arrowAndChildren" presStyleCnt="0"/>
      <dgm:spPr/>
    </dgm:pt>
    <dgm:pt modelId="{E8DC8A59-9D88-4519-B7F1-FDA48BA36421}" type="pres">
      <dgm:prSet presAssocID="{37FB3476-5123-4BB7-992B-CF81847837E5}" presName="parentTextArrow" presStyleLbl="node1" presStyleIdx="2" presStyleCnt="8"/>
      <dgm:spPr/>
    </dgm:pt>
    <dgm:pt modelId="{27E6D32D-BE7A-45C0-A25C-5F3C73A00FB1}" type="pres">
      <dgm:prSet presAssocID="{EB10BE54-B75D-4E1B-8EA2-6ADCC51D1103}" presName="sp" presStyleCnt="0"/>
      <dgm:spPr/>
    </dgm:pt>
    <dgm:pt modelId="{5A7EC19C-5C56-4BDE-8B85-5B511169B45F}" type="pres">
      <dgm:prSet presAssocID="{34D13BE3-9052-4580-B15C-0C906596BDA9}" presName="arrowAndChildren" presStyleCnt="0"/>
      <dgm:spPr/>
    </dgm:pt>
    <dgm:pt modelId="{3FDA2F2F-5765-4B80-B0B3-23D0FF8FB128}" type="pres">
      <dgm:prSet presAssocID="{34D13BE3-9052-4580-B15C-0C906596BDA9}" presName="parentTextArrow" presStyleLbl="node1" presStyleIdx="3" presStyleCnt="8"/>
      <dgm:spPr/>
    </dgm:pt>
    <dgm:pt modelId="{CBEA4E38-71CF-4CFC-9AB0-7DBF4CD3B1A6}" type="pres">
      <dgm:prSet presAssocID="{51038882-3A85-4EC9-A3DF-6BF754DB816B}" presName="sp" presStyleCnt="0"/>
      <dgm:spPr/>
    </dgm:pt>
    <dgm:pt modelId="{64F40D9D-BDAC-4BC7-8380-347881B4D168}" type="pres">
      <dgm:prSet presAssocID="{F479919E-C2FF-4275-AD23-38E002184354}" presName="arrowAndChildren" presStyleCnt="0"/>
      <dgm:spPr/>
    </dgm:pt>
    <dgm:pt modelId="{A949D35D-2B55-4B97-B42F-A8385712F2FB}" type="pres">
      <dgm:prSet presAssocID="{F479919E-C2FF-4275-AD23-38E002184354}" presName="parentTextArrow" presStyleLbl="node1" presStyleIdx="4" presStyleCnt="8"/>
      <dgm:spPr/>
    </dgm:pt>
    <dgm:pt modelId="{B32384BF-7829-487C-9BE2-DBD55C149604}" type="pres">
      <dgm:prSet presAssocID="{98BF2760-5B47-485D-9677-19CDF431C847}" presName="sp" presStyleCnt="0"/>
      <dgm:spPr/>
    </dgm:pt>
    <dgm:pt modelId="{9B340B82-D975-4E79-8C69-FB1EEEB249E5}" type="pres">
      <dgm:prSet presAssocID="{85345FBB-448E-4E4B-9D12-8D7167398AF9}" presName="arrowAndChildren" presStyleCnt="0"/>
      <dgm:spPr/>
    </dgm:pt>
    <dgm:pt modelId="{C27FB4B2-F253-45BC-9C8D-0B494C77E08C}" type="pres">
      <dgm:prSet presAssocID="{85345FBB-448E-4E4B-9D12-8D7167398AF9}" presName="parentTextArrow" presStyleLbl="node1" presStyleIdx="4" presStyleCnt="8"/>
      <dgm:spPr/>
    </dgm:pt>
    <dgm:pt modelId="{5696374B-4581-4F02-83CF-B5101A6558BE}" type="pres">
      <dgm:prSet presAssocID="{85345FBB-448E-4E4B-9D12-8D7167398AF9}" presName="arrow" presStyleLbl="node1" presStyleIdx="5" presStyleCnt="8"/>
      <dgm:spPr/>
    </dgm:pt>
    <dgm:pt modelId="{CC90DB35-7966-4073-8B84-4E55B339A686}" type="pres">
      <dgm:prSet presAssocID="{85345FBB-448E-4E4B-9D12-8D7167398AF9}" presName="descendantArrow" presStyleCnt="0"/>
      <dgm:spPr/>
    </dgm:pt>
    <dgm:pt modelId="{8F81E6BE-E777-4FB4-A30A-F5FD7C134F77}" type="pres">
      <dgm:prSet presAssocID="{73721CED-A317-4052-AF2D-C13D0D2D2CC5}" presName="childTextArrow" presStyleLbl="fgAccFollowNode1" presStyleIdx="2" presStyleCnt="8">
        <dgm:presLayoutVars>
          <dgm:bulletEnabled val="1"/>
        </dgm:presLayoutVars>
      </dgm:prSet>
      <dgm:spPr/>
    </dgm:pt>
    <dgm:pt modelId="{22159C5D-80F0-4629-BF10-8534EFF84F05}" type="pres">
      <dgm:prSet presAssocID="{D6E77755-9DC1-4172-BB04-9FC22D7D11B9}" presName="childTextArrow" presStyleLbl="fgAccFollowNode1" presStyleIdx="3" presStyleCnt="8">
        <dgm:presLayoutVars>
          <dgm:bulletEnabled val="1"/>
        </dgm:presLayoutVars>
      </dgm:prSet>
      <dgm:spPr/>
    </dgm:pt>
    <dgm:pt modelId="{D319E5E4-E58C-4315-8DAA-FDB5B8DBECE5}" type="pres">
      <dgm:prSet presAssocID="{DD16BFB1-16BC-4B1A-B8A4-5F8C72592E7B}" presName="sp" presStyleCnt="0"/>
      <dgm:spPr/>
    </dgm:pt>
    <dgm:pt modelId="{07CEB300-33CF-4A6A-90B7-83EC78378FCC}" type="pres">
      <dgm:prSet presAssocID="{4FA6456E-015D-4CF1-84C4-4FD58B197898}" presName="arrowAndChildren" presStyleCnt="0"/>
      <dgm:spPr/>
    </dgm:pt>
    <dgm:pt modelId="{B7FD36C6-302D-4604-8EC5-E57A115C23DA}" type="pres">
      <dgm:prSet presAssocID="{4FA6456E-015D-4CF1-84C4-4FD58B197898}" presName="parentTextArrow" presStyleLbl="node1" presStyleIdx="5" presStyleCnt="8"/>
      <dgm:spPr/>
    </dgm:pt>
    <dgm:pt modelId="{0C128126-EFF4-413A-8187-E299FE9DD324}" type="pres">
      <dgm:prSet presAssocID="{4FA6456E-015D-4CF1-84C4-4FD58B197898}" presName="arrow" presStyleLbl="node1" presStyleIdx="6" presStyleCnt="8"/>
      <dgm:spPr/>
    </dgm:pt>
    <dgm:pt modelId="{A57CAB5A-89EA-41E9-B6B1-6D632842F2DC}" type="pres">
      <dgm:prSet presAssocID="{4FA6456E-015D-4CF1-84C4-4FD58B197898}" presName="descendantArrow" presStyleCnt="0"/>
      <dgm:spPr/>
    </dgm:pt>
    <dgm:pt modelId="{7D718277-BE20-4148-B3D5-DDF1E5F4D0D1}" type="pres">
      <dgm:prSet presAssocID="{4D74ECB4-C5C0-45E4-9924-D83F28E246CA}" presName="childTextArrow" presStyleLbl="fgAccFollowNode1" presStyleIdx="4" presStyleCnt="8">
        <dgm:presLayoutVars>
          <dgm:bulletEnabled val="1"/>
        </dgm:presLayoutVars>
      </dgm:prSet>
      <dgm:spPr/>
    </dgm:pt>
    <dgm:pt modelId="{C87B7AF1-9D84-4DE7-9614-2A0E9F7688CF}" type="pres">
      <dgm:prSet presAssocID="{5A5751E5-37EE-4E0A-805E-47177199A798}" presName="childTextArrow" presStyleLbl="fgAccFollowNode1" presStyleIdx="5" presStyleCnt="8">
        <dgm:presLayoutVars>
          <dgm:bulletEnabled val="1"/>
        </dgm:presLayoutVars>
      </dgm:prSet>
      <dgm:spPr/>
    </dgm:pt>
    <dgm:pt modelId="{47ACE23E-312B-4E11-933D-41943C04875C}" type="pres">
      <dgm:prSet presAssocID="{C08D5F2D-FEEC-4AF9-8564-97A2596D4ABE}" presName="sp" presStyleCnt="0"/>
      <dgm:spPr/>
    </dgm:pt>
    <dgm:pt modelId="{DB498AAD-115D-4BA5-BBED-F3ABF931E55A}" type="pres">
      <dgm:prSet presAssocID="{E11ACAFD-CFB4-407F-A2AB-90677D40420C}" presName="arrowAndChildren" presStyleCnt="0"/>
      <dgm:spPr/>
    </dgm:pt>
    <dgm:pt modelId="{B45B3F13-E405-4A29-AA41-FD4A3D7ACD07}" type="pres">
      <dgm:prSet presAssocID="{E11ACAFD-CFB4-407F-A2AB-90677D40420C}" presName="parentTextArrow" presStyleLbl="node1" presStyleIdx="6" presStyleCnt="8"/>
      <dgm:spPr/>
    </dgm:pt>
    <dgm:pt modelId="{AC164D43-560E-4816-B8B1-C9443E4C4376}" type="pres">
      <dgm:prSet presAssocID="{E11ACAFD-CFB4-407F-A2AB-90677D40420C}" presName="arrow" presStyleLbl="node1" presStyleIdx="7" presStyleCnt="8" custLinFactNeighborY="-277"/>
      <dgm:spPr/>
    </dgm:pt>
    <dgm:pt modelId="{33775778-DE6F-40BF-BA1E-A5D615CAB3A5}" type="pres">
      <dgm:prSet presAssocID="{E11ACAFD-CFB4-407F-A2AB-90677D40420C}" presName="descendantArrow" presStyleCnt="0"/>
      <dgm:spPr/>
    </dgm:pt>
    <dgm:pt modelId="{42CC6AE8-F1D1-4D29-BAB2-09718823821D}" type="pres">
      <dgm:prSet presAssocID="{FDDB2CEE-0769-48E8-9EF5-525023B88E1D}" presName="childTextArrow" presStyleLbl="fgAccFollowNode1" presStyleIdx="6" presStyleCnt="8">
        <dgm:presLayoutVars>
          <dgm:bulletEnabled val="1"/>
        </dgm:presLayoutVars>
      </dgm:prSet>
      <dgm:spPr/>
    </dgm:pt>
    <dgm:pt modelId="{B863BF44-6C20-458E-83F7-BF93907F0273}" type="pres">
      <dgm:prSet presAssocID="{20808EA5-592B-46E2-B1DD-015F1007DB54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2EA63E02-4158-4F7E-92D2-842B786CA062}" type="presOf" srcId="{F479919E-C2FF-4275-AD23-38E002184354}" destId="{A949D35D-2B55-4B97-B42F-A8385712F2FB}" srcOrd="0" destOrd="0" presId="urn:microsoft.com/office/officeart/2005/8/layout/process4"/>
    <dgm:cxn modelId="{E3FDFE06-3387-4CE3-B4B0-096A57431655}" srcId="{4FA6456E-015D-4CF1-84C4-4FD58B197898}" destId="{5A5751E5-37EE-4E0A-805E-47177199A798}" srcOrd="1" destOrd="0" parTransId="{20C2126B-9907-478F-9099-E85C8E1B6159}" sibTransId="{31A4BCF2-66E8-42F8-9D34-51849648DA3D}"/>
    <dgm:cxn modelId="{94B69807-ACB6-440F-9183-8E4B843A3474}" type="presOf" srcId="{4D61CD6B-1140-4EEB-9642-A88968CDA10C}" destId="{83ABB8DA-B12F-4D3C-8274-925DBC6AEA73}" srcOrd="0" destOrd="0" presId="urn:microsoft.com/office/officeart/2005/8/layout/process4"/>
    <dgm:cxn modelId="{F828E40A-789B-4A64-B1EF-FE8E1E1FDF5E}" srcId="{E11ACAFD-CFB4-407F-A2AB-90677D40420C}" destId="{FDDB2CEE-0769-48E8-9EF5-525023B88E1D}" srcOrd="0" destOrd="0" parTransId="{31760204-4BFA-4BD7-87CD-1747F6213637}" sibTransId="{70E93663-18C1-4C0B-A30B-7F29381803B4}"/>
    <dgm:cxn modelId="{7E2CD612-F0F2-4794-B0F3-B19CF08DA067}" type="presOf" srcId="{FDDB2CEE-0769-48E8-9EF5-525023B88E1D}" destId="{42CC6AE8-F1D1-4D29-BAB2-09718823821D}" srcOrd="0" destOrd="0" presId="urn:microsoft.com/office/officeart/2005/8/layout/process4"/>
    <dgm:cxn modelId="{259D9A23-3575-4E16-9FBB-D28DD43A2E7D}" type="presOf" srcId="{20808EA5-592B-46E2-B1DD-015F1007DB54}" destId="{B863BF44-6C20-458E-83F7-BF93907F0273}" srcOrd="0" destOrd="0" presId="urn:microsoft.com/office/officeart/2005/8/layout/process4"/>
    <dgm:cxn modelId="{BBB1AD30-A2FF-4333-8038-897BC059F8E4}" srcId="{929AB5F8-3894-4E6C-99F8-CA8DE10D386B}" destId="{83640A1D-C3DF-45AD-9522-8041DF8EE933}" srcOrd="7" destOrd="0" parTransId="{C64B8A70-39D7-474C-BF7E-C3ADD68420ED}" sibTransId="{E855193D-9F3A-4D8E-98EE-FE673588C3F9}"/>
    <dgm:cxn modelId="{DF268B41-3239-4EA3-9AFB-E29E041485A7}" type="presOf" srcId="{73721CED-A317-4052-AF2D-C13D0D2D2CC5}" destId="{8F81E6BE-E777-4FB4-A30A-F5FD7C134F77}" srcOrd="0" destOrd="0" presId="urn:microsoft.com/office/officeart/2005/8/layout/process4"/>
    <dgm:cxn modelId="{2A329141-0094-459C-B166-2D210A3C08F7}" srcId="{E11ACAFD-CFB4-407F-A2AB-90677D40420C}" destId="{20808EA5-592B-46E2-B1DD-015F1007DB54}" srcOrd="1" destOrd="0" parTransId="{81BE5994-EAD9-49DA-9419-284816076B0F}" sibTransId="{A65102B3-EB3C-4549-B360-4A7F4E6BC103}"/>
    <dgm:cxn modelId="{D5987C44-4F20-4430-8B4D-AE742F421F12}" type="presOf" srcId="{472975B7-C10A-4EC1-AA2D-B1051D4823BF}" destId="{791E1392-5BC8-46F7-B117-FFE4F16D5FDA}" srcOrd="0" destOrd="0" presId="urn:microsoft.com/office/officeart/2005/8/layout/process4"/>
    <dgm:cxn modelId="{20F46A46-A105-467D-BF26-AA54570AE65B}" type="presOf" srcId="{85345FBB-448E-4E4B-9D12-8D7167398AF9}" destId="{5696374B-4581-4F02-83CF-B5101A6558BE}" srcOrd="1" destOrd="0" presId="urn:microsoft.com/office/officeart/2005/8/layout/process4"/>
    <dgm:cxn modelId="{5E8A6248-3761-4273-ADAB-6AA306C06B0B}" srcId="{83640A1D-C3DF-45AD-9522-8041DF8EE933}" destId="{340D4F40-E7A5-444A-B203-BD1EA5F3FDDA}" srcOrd="0" destOrd="0" parTransId="{B2664262-C71A-4CE5-9C6F-4BC59147FEDC}" sibTransId="{BFBD8EB9-BD3D-48B2-8322-913CC2A4A1FA}"/>
    <dgm:cxn modelId="{57BB9E48-70ED-4004-9EDB-70165A04D30D}" type="presOf" srcId="{E11ACAFD-CFB4-407F-A2AB-90677D40420C}" destId="{AC164D43-560E-4816-B8B1-C9443E4C4376}" srcOrd="1" destOrd="0" presId="urn:microsoft.com/office/officeart/2005/8/layout/process4"/>
    <dgm:cxn modelId="{41CCCC52-9A43-4349-BA10-EB851A644E87}" type="presOf" srcId="{83640A1D-C3DF-45AD-9522-8041DF8EE933}" destId="{5FE15EB3-DE24-44E6-8663-B6518460DB98}" srcOrd="0" destOrd="0" presId="urn:microsoft.com/office/officeart/2005/8/layout/process4"/>
    <dgm:cxn modelId="{B1D01E58-D161-4241-B83A-12221A5D7390}" type="presOf" srcId="{E11ACAFD-CFB4-407F-A2AB-90677D40420C}" destId="{B45B3F13-E405-4A29-AA41-FD4A3D7ACD07}" srcOrd="0" destOrd="0" presId="urn:microsoft.com/office/officeart/2005/8/layout/process4"/>
    <dgm:cxn modelId="{2DF22758-7AE2-4614-A266-DBFCD86156E9}" srcId="{929AB5F8-3894-4E6C-99F8-CA8DE10D386B}" destId="{4D61CD6B-1140-4EEB-9642-A88968CDA10C}" srcOrd="6" destOrd="0" parTransId="{43E8D78C-0911-4839-8B9B-42617BEA4D69}" sibTransId="{B1F2A874-AC13-4ABC-B6C4-868867F43E52}"/>
    <dgm:cxn modelId="{BED11963-6768-4C00-A37A-7FADC127270B}" type="presOf" srcId="{34D13BE3-9052-4580-B15C-0C906596BDA9}" destId="{3FDA2F2F-5765-4B80-B0B3-23D0FF8FB128}" srcOrd="0" destOrd="0" presId="urn:microsoft.com/office/officeart/2005/8/layout/process4"/>
    <dgm:cxn modelId="{6F4F256F-9571-42AF-A5FA-231090B69CE1}" type="presOf" srcId="{85345FBB-448E-4E4B-9D12-8D7167398AF9}" destId="{C27FB4B2-F253-45BC-9C8D-0B494C77E08C}" srcOrd="0" destOrd="0" presId="urn:microsoft.com/office/officeart/2005/8/layout/process4"/>
    <dgm:cxn modelId="{79E9BF77-A4BB-4B33-BCDA-ABD4AC01CB32}" srcId="{929AB5F8-3894-4E6C-99F8-CA8DE10D386B}" destId="{37FB3476-5123-4BB7-992B-CF81847837E5}" srcOrd="5" destOrd="0" parTransId="{E6F469D1-7CE5-4A4A-8E4B-2329E3FE3F95}" sibTransId="{18F5069B-38BA-448F-B19D-06E0FEF659D7}"/>
    <dgm:cxn modelId="{0A17C487-36B2-4615-A676-5E7702B6CD0C}" srcId="{929AB5F8-3894-4E6C-99F8-CA8DE10D386B}" destId="{85345FBB-448E-4E4B-9D12-8D7167398AF9}" srcOrd="2" destOrd="0" parTransId="{B00B3E63-5F35-4BD6-AAFA-C2085989791D}" sibTransId="{98BF2760-5B47-485D-9677-19CDF431C847}"/>
    <dgm:cxn modelId="{15FE3188-843B-4AF2-8A91-46E1CCBD3411}" srcId="{85345FBB-448E-4E4B-9D12-8D7167398AF9}" destId="{73721CED-A317-4052-AF2D-C13D0D2D2CC5}" srcOrd="0" destOrd="0" parTransId="{84ED9A2F-34C3-4DB3-8DA9-D5850EEC989E}" sibTransId="{1D66360E-6F06-44B1-917C-E78772AD5A9C}"/>
    <dgm:cxn modelId="{C2A8CF89-B130-4AED-B4CF-AFE875A8A566}" srcId="{83640A1D-C3DF-45AD-9522-8041DF8EE933}" destId="{472975B7-C10A-4EC1-AA2D-B1051D4823BF}" srcOrd="1" destOrd="0" parTransId="{61AF99C0-702B-46F5-95F5-629F06A84898}" sibTransId="{0C84CE99-67FA-4368-A38A-512513950442}"/>
    <dgm:cxn modelId="{BA10E28D-EB36-488D-881F-12F1924785C8}" srcId="{929AB5F8-3894-4E6C-99F8-CA8DE10D386B}" destId="{E11ACAFD-CFB4-407F-A2AB-90677D40420C}" srcOrd="0" destOrd="0" parTransId="{28C5E965-D1A9-4262-BC52-D022449E251B}" sibTransId="{C08D5F2D-FEEC-4AF9-8564-97A2596D4ABE}"/>
    <dgm:cxn modelId="{F637698E-CBB9-4C5B-9EE6-05D7568A51AE}" type="presOf" srcId="{4FA6456E-015D-4CF1-84C4-4FD58B197898}" destId="{0C128126-EFF4-413A-8187-E299FE9DD324}" srcOrd="1" destOrd="0" presId="urn:microsoft.com/office/officeart/2005/8/layout/process4"/>
    <dgm:cxn modelId="{2008E08F-3502-463E-8A66-80603C684326}" type="presOf" srcId="{5A5751E5-37EE-4E0A-805E-47177199A798}" destId="{C87B7AF1-9D84-4DE7-9614-2A0E9F7688CF}" srcOrd="0" destOrd="0" presId="urn:microsoft.com/office/officeart/2005/8/layout/process4"/>
    <dgm:cxn modelId="{CAD7E19A-6F28-458D-B6B9-C095BD6E2BF3}" type="presOf" srcId="{340D4F40-E7A5-444A-B203-BD1EA5F3FDDA}" destId="{97CFE528-D2B5-4870-8F61-7A3717D799BC}" srcOrd="0" destOrd="0" presId="urn:microsoft.com/office/officeart/2005/8/layout/process4"/>
    <dgm:cxn modelId="{6BD9B8B8-BCC5-4C60-A5EE-E59CFC5068A5}" type="presOf" srcId="{D6E77755-9DC1-4172-BB04-9FC22D7D11B9}" destId="{22159C5D-80F0-4629-BF10-8534EFF84F05}" srcOrd="0" destOrd="0" presId="urn:microsoft.com/office/officeart/2005/8/layout/process4"/>
    <dgm:cxn modelId="{3F182DBE-DE25-4F89-8DA5-F9E6D9F7F00A}" type="presOf" srcId="{4D74ECB4-C5C0-45E4-9924-D83F28E246CA}" destId="{7D718277-BE20-4148-B3D5-DDF1E5F4D0D1}" srcOrd="0" destOrd="0" presId="urn:microsoft.com/office/officeart/2005/8/layout/process4"/>
    <dgm:cxn modelId="{00DEBCC3-6234-41C7-A991-081AE9D098C5}" srcId="{929AB5F8-3894-4E6C-99F8-CA8DE10D386B}" destId="{F479919E-C2FF-4275-AD23-38E002184354}" srcOrd="3" destOrd="0" parTransId="{9949305C-657C-4BD1-84C1-F626A3C6EB64}" sibTransId="{51038882-3A85-4EC9-A3DF-6BF754DB816B}"/>
    <dgm:cxn modelId="{5B1265C6-CA65-4603-A040-919846418A96}" srcId="{4FA6456E-015D-4CF1-84C4-4FD58B197898}" destId="{4D74ECB4-C5C0-45E4-9924-D83F28E246CA}" srcOrd="0" destOrd="0" parTransId="{D4967739-13B0-466A-9F57-036D8A86CD7E}" sibTransId="{72819469-CD1A-4136-8D35-862B43A723E7}"/>
    <dgm:cxn modelId="{9EADA4CD-4F23-4CF9-AAC8-7252CFD9000E}" type="presOf" srcId="{4FA6456E-015D-4CF1-84C4-4FD58B197898}" destId="{B7FD36C6-302D-4604-8EC5-E57A115C23DA}" srcOrd="0" destOrd="0" presId="urn:microsoft.com/office/officeart/2005/8/layout/process4"/>
    <dgm:cxn modelId="{807120D2-6547-43CF-AD6D-F35EEC6DE66A}" srcId="{85345FBB-448E-4E4B-9D12-8D7167398AF9}" destId="{D6E77755-9DC1-4172-BB04-9FC22D7D11B9}" srcOrd="1" destOrd="0" parTransId="{AA857AD0-C78B-4C33-80D4-B089CCBDA856}" sibTransId="{5173F62F-2A71-4C22-A8B9-22F9E55C2427}"/>
    <dgm:cxn modelId="{3351C6E5-FC98-4432-BBB7-5BE076943E8C}" type="presOf" srcId="{37FB3476-5123-4BB7-992B-CF81847837E5}" destId="{E8DC8A59-9D88-4519-B7F1-FDA48BA36421}" srcOrd="0" destOrd="0" presId="urn:microsoft.com/office/officeart/2005/8/layout/process4"/>
    <dgm:cxn modelId="{86B8FDF2-5230-4885-AC6D-368A10291E08}" srcId="{929AB5F8-3894-4E6C-99F8-CA8DE10D386B}" destId="{4FA6456E-015D-4CF1-84C4-4FD58B197898}" srcOrd="1" destOrd="0" parTransId="{3CD0CEBB-AF4E-42C8-B840-4F504DC67580}" sibTransId="{DD16BFB1-16BC-4B1A-B8A4-5F8C72592E7B}"/>
    <dgm:cxn modelId="{7623E7FA-3A2B-4CF6-8796-706E045FCB81}" type="presOf" srcId="{929AB5F8-3894-4E6C-99F8-CA8DE10D386B}" destId="{FE21B798-91F9-4E9E-8B04-55A232275B39}" srcOrd="0" destOrd="0" presId="urn:microsoft.com/office/officeart/2005/8/layout/process4"/>
    <dgm:cxn modelId="{61112CFD-0FBF-4B08-BB67-ED04B9EF6340}" type="presOf" srcId="{83640A1D-C3DF-45AD-9522-8041DF8EE933}" destId="{A956C915-09BD-4262-9AAF-B5D1587A489A}" srcOrd="1" destOrd="0" presId="urn:microsoft.com/office/officeart/2005/8/layout/process4"/>
    <dgm:cxn modelId="{A7B4F5FE-0F1D-4714-828C-992E6D8E4C4B}" srcId="{929AB5F8-3894-4E6C-99F8-CA8DE10D386B}" destId="{34D13BE3-9052-4580-B15C-0C906596BDA9}" srcOrd="4" destOrd="0" parTransId="{24177B49-B2E9-490F-9CEB-03B4A86DD6F5}" sibTransId="{EB10BE54-B75D-4E1B-8EA2-6ADCC51D1103}"/>
    <dgm:cxn modelId="{87B02943-6334-4781-8B08-03783C07F43E}" type="presParOf" srcId="{FE21B798-91F9-4E9E-8B04-55A232275B39}" destId="{D124667A-F264-4335-8982-9EB96E697508}" srcOrd="0" destOrd="0" presId="urn:microsoft.com/office/officeart/2005/8/layout/process4"/>
    <dgm:cxn modelId="{77A886B6-237F-4165-8215-BA50837BB3AA}" type="presParOf" srcId="{D124667A-F264-4335-8982-9EB96E697508}" destId="{5FE15EB3-DE24-44E6-8663-B6518460DB98}" srcOrd="0" destOrd="0" presId="urn:microsoft.com/office/officeart/2005/8/layout/process4"/>
    <dgm:cxn modelId="{7D2370C1-989C-4A3E-B80A-49C7E92077F5}" type="presParOf" srcId="{D124667A-F264-4335-8982-9EB96E697508}" destId="{A956C915-09BD-4262-9AAF-B5D1587A489A}" srcOrd="1" destOrd="0" presId="urn:microsoft.com/office/officeart/2005/8/layout/process4"/>
    <dgm:cxn modelId="{A471B2C1-516A-4E50-86C1-25C9C8AD5387}" type="presParOf" srcId="{D124667A-F264-4335-8982-9EB96E697508}" destId="{1EE78EEF-46C6-46A1-800C-402DE96785D5}" srcOrd="2" destOrd="0" presId="urn:microsoft.com/office/officeart/2005/8/layout/process4"/>
    <dgm:cxn modelId="{D5D1005C-3A36-4159-8B1F-CB2ADFE28C05}" type="presParOf" srcId="{1EE78EEF-46C6-46A1-800C-402DE96785D5}" destId="{97CFE528-D2B5-4870-8F61-7A3717D799BC}" srcOrd="0" destOrd="0" presId="urn:microsoft.com/office/officeart/2005/8/layout/process4"/>
    <dgm:cxn modelId="{B9ACE658-A4DF-4ACE-9A55-CB7C03FA8DBE}" type="presParOf" srcId="{1EE78EEF-46C6-46A1-800C-402DE96785D5}" destId="{791E1392-5BC8-46F7-B117-FFE4F16D5FDA}" srcOrd="1" destOrd="0" presId="urn:microsoft.com/office/officeart/2005/8/layout/process4"/>
    <dgm:cxn modelId="{F2603E88-5165-41EE-A1EC-C19EE44311EB}" type="presParOf" srcId="{FE21B798-91F9-4E9E-8B04-55A232275B39}" destId="{F1ABFC39-12AD-42BD-B409-B524D0CA285D}" srcOrd="1" destOrd="0" presId="urn:microsoft.com/office/officeart/2005/8/layout/process4"/>
    <dgm:cxn modelId="{CE4C096E-7896-47CC-AEEA-B9CEA68EDB53}" type="presParOf" srcId="{FE21B798-91F9-4E9E-8B04-55A232275B39}" destId="{AF9C3C43-EDCB-4A0D-BB80-FDD0F2FFC347}" srcOrd="2" destOrd="0" presId="urn:microsoft.com/office/officeart/2005/8/layout/process4"/>
    <dgm:cxn modelId="{49B47493-BA10-431B-B4D3-00F3B6CBAA8A}" type="presParOf" srcId="{AF9C3C43-EDCB-4A0D-BB80-FDD0F2FFC347}" destId="{83ABB8DA-B12F-4D3C-8274-925DBC6AEA73}" srcOrd="0" destOrd="0" presId="urn:microsoft.com/office/officeart/2005/8/layout/process4"/>
    <dgm:cxn modelId="{9A48BCCE-BB03-4A42-A549-8BE40B5C7973}" type="presParOf" srcId="{FE21B798-91F9-4E9E-8B04-55A232275B39}" destId="{8DE54F08-76AF-40CA-BB4B-D7B0B17AC5E2}" srcOrd="3" destOrd="0" presId="urn:microsoft.com/office/officeart/2005/8/layout/process4"/>
    <dgm:cxn modelId="{C5AFC86E-17CD-4A50-A2F5-01EF8CE1345F}" type="presParOf" srcId="{FE21B798-91F9-4E9E-8B04-55A232275B39}" destId="{6168C940-364B-427C-89BC-B5FF92008ACB}" srcOrd="4" destOrd="0" presId="urn:microsoft.com/office/officeart/2005/8/layout/process4"/>
    <dgm:cxn modelId="{76DA0317-CA6D-48E0-A435-8846D7758634}" type="presParOf" srcId="{6168C940-364B-427C-89BC-B5FF92008ACB}" destId="{E8DC8A59-9D88-4519-B7F1-FDA48BA36421}" srcOrd="0" destOrd="0" presId="urn:microsoft.com/office/officeart/2005/8/layout/process4"/>
    <dgm:cxn modelId="{AFECF0C0-01BF-4A3B-B7A8-26E99EC0CDCA}" type="presParOf" srcId="{FE21B798-91F9-4E9E-8B04-55A232275B39}" destId="{27E6D32D-BE7A-45C0-A25C-5F3C73A00FB1}" srcOrd="5" destOrd="0" presId="urn:microsoft.com/office/officeart/2005/8/layout/process4"/>
    <dgm:cxn modelId="{4AB5B0CB-9864-4BC6-B163-3038B9A7115F}" type="presParOf" srcId="{FE21B798-91F9-4E9E-8B04-55A232275B39}" destId="{5A7EC19C-5C56-4BDE-8B85-5B511169B45F}" srcOrd="6" destOrd="0" presId="urn:microsoft.com/office/officeart/2005/8/layout/process4"/>
    <dgm:cxn modelId="{1CA437AE-4A0D-498E-8738-48B42E4E46BA}" type="presParOf" srcId="{5A7EC19C-5C56-4BDE-8B85-5B511169B45F}" destId="{3FDA2F2F-5765-4B80-B0B3-23D0FF8FB128}" srcOrd="0" destOrd="0" presId="urn:microsoft.com/office/officeart/2005/8/layout/process4"/>
    <dgm:cxn modelId="{4D20CFA5-819D-4B60-BD90-1089EAB2DE4B}" type="presParOf" srcId="{FE21B798-91F9-4E9E-8B04-55A232275B39}" destId="{CBEA4E38-71CF-4CFC-9AB0-7DBF4CD3B1A6}" srcOrd="7" destOrd="0" presId="urn:microsoft.com/office/officeart/2005/8/layout/process4"/>
    <dgm:cxn modelId="{50B0DA61-7278-437B-87B9-087779CA333C}" type="presParOf" srcId="{FE21B798-91F9-4E9E-8B04-55A232275B39}" destId="{64F40D9D-BDAC-4BC7-8380-347881B4D168}" srcOrd="8" destOrd="0" presId="urn:microsoft.com/office/officeart/2005/8/layout/process4"/>
    <dgm:cxn modelId="{3C3408DD-A7FA-485B-B44A-8EB7BD3F12E3}" type="presParOf" srcId="{64F40D9D-BDAC-4BC7-8380-347881B4D168}" destId="{A949D35D-2B55-4B97-B42F-A8385712F2FB}" srcOrd="0" destOrd="0" presId="urn:microsoft.com/office/officeart/2005/8/layout/process4"/>
    <dgm:cxn modelId="{12E630C8-E2D1-4CB5-BDBE-0F0184EE72EE}" type="presParOf" srcId="{FE21B798-91F9-4E9E-8B04-55A232275B39}" destId="{B32384BF-7829-487C-9BE2-DBD55C149604}" srcOrd="9" destOrd="0" presId="urn:microsoft.com/office/officeart/2005/8/layout/process4"/>
    <dgm:cxn modelId="{B50260D7-EC3C-41C9-AC3B-0530CB36C87F}" type="presParOf" srcId="{FE21B798-91F9-4E9E-8B04-55A232275B39}" destId="{9B340B82-D975-4E79-8C69-FB1EEEB249E5}" srcOrd="10" destOrd="0" presId="urn:microsoft.com/office/officeart/2005/8/layout/process4"/>
    <dgm:cxn modelId="{0B401CB6-D5AD-47A4-874F-65961BCC7093}" type="presParOf" srcId="{9B340B82-D975-4E79-8C69-FB1EEEB249E5}" destId="{C27FB4B2-F253-45BC-9C8D-0B494C77E08C}" srcOrd="0" destOrd="0" presId="urn:microsoft.com/office/officeart/2005/8/layout/process4"/>
    <dgm:cxn modelId="{3EE7E56C-143F-4068-ABFB-D7456623C503}" type="presParOf" srcId="{9B340B82-D975-4E79-8C69-FB1EEEB249E5}" destId="{5696374B-4581-4F02-83CF-B5101A6558BE}" srcOrd="1" destOrd="0" presId="urn:microsoft.com/office/officeart/2005/8/layout/process4"/>
    <dgm:cxn modelId="{A9230D4E-774C-455D-9658-BFFF49D33E99}" type="presParOf" srcId="{9B340B82-D975-4E79-8C69-FB1EEEB249E5}" destId="{CC90DB35-7966-4073-8B84-4E55B339A686}" srcOrd="2" destOrd="0" presId="urn:microsoft.com/office/officeart/2005/8/layout/process4"/>
    <dgm:cxn modelId="{18D01440-1883-4B70-B7AD-45BFD1FD6633}" type="presParOf" srcId="{CC90DB35-7966-4073-8B84-4E55B339A686}" destId="{8F81E6BE-E777-4FB4-A30A-F5FD7C134F77}" srcOrd="0" destOrd="0" presId="urn:microsoft.com/office/officeart/2005/8/layout/process4"/>
    <dgm:cxn modelId="{0BA2FA23-DC1A-4966-986D-58FF755407E4}" type="presParOf" srcId="{CC90DB35-7966-4073-8B84-4E55B339A686}" destId="{22159C5D-80F0-4629-BF10-8534EFF84F05}" srcOrd="1" destOrd="0" presId="urn:microsoft.com/office/officeart/2005/8/layout/process4"/>
    <dgm:cxn modelId="{91033DA4-BA12-428A-BCA5-7C6104ECB8D9}" type="presParOf" srcId="{FE21B798-91F9-4E9E-8B04-55A232275B39}" destId="{D319E5E4-E58C-4315-8DAA-FDB5B8DBECE5}" srcOrd="11" destOrd="0" presId="urn:microsoft.com/office/officeart/2005/8/layout/process4"/>
    <dgm:cxn modelId="{30116883-6456-4544-84B7-487626130007}" type="presParOf" srcId="{FE21B798-91F9-4E9E-8B04-55A232275B39}" destId="{07CEB300-33CF-4A6A-90B7-83EC78378FCC}" srcOrd="12" destOrd="0" presId="urn:microsoft.com/office/officeart/2005/8/layout/process4"/>
    <dgm:cxn modelId="{25353664-EC7E-4975-A43E-B5D68D02FEE2}" type="presParOf" srcId="{07CEB300-33CF-4A6A-90B7-83EC78378FCC}" destId="{B7FD36C6-302D-4604-8EC5-E57A115C23DA}" srcOrd="0" destOrd="0" presId="urn:microsoft.com/office/officeart/2005/8/layout/process4"/>
    <dgm:cxn modelId="{9F9B6925-976D-4401-8B54-2EA217F6DC42}" type="presParOf" srcId="{07CEB300-33CF-4A6A-90B7-83EC78378FCC}" destId="{0C128126-EFF4-413A-8187-E299FE9DD324}" srcOrd="1" destOrd="0" presId="urn:microsoft.com/office/officeart/2005/8/layout/process4"/>
    <dgm:cxn modelId="{337D5905-9D7A-4BCF-91E6-3AC9080843E9}" type="presParOf" srcId="{07CEB300-33CF-4A6A-90B7-83EC78378FCC}" destId="{A57CAB5A-89EA-41E9-B6B1-6D632842F2DC}" srcOrd="2" destOrd="0" presId="urn:microsoft.com/office/officeart/2005/8/layout/process4"/>
    <dgm:cxn modelId="{70B20D62-B870-40A4-9880-339F5D24BD99}" type="presParOf" srcId="{A57CAB5A-89EA-41E9-B6B1-6D632842F2DC}" destId="{7D718277-BE20-4148-B3D5-DDF1E5F4D0D1}" srcOrd="0" destOrd="0" presId="urn:microsoft.com/office/officeart/2005/8/layout/process4"/>
    <dgm:cxn modelId="{D3E8B7A3-2E65-47C5-BC81-9C2C707DFCFF}" type="presParOf" srcId="{A57CAB5A-89EA-41E9-B6B1-6D632842F2DC}" destId="{C87B7AF1-9D84-4DE7-9614-2A0E9F7688CF}" srcOrd="1" destOrd="0" presId="urn:microsoft.com/office/officeart/2005/8/layout/process4"/>
    <dgm:cxn modelId="{0E0314FA-B802-4A71-8B40-2F02EB9356F7}" type="presParOf" srcId="{FE21B798-91F9-4E9E-8B04-55A232275B39}" destId="{47ACE23E-312B-4E11-933D-41943C04875C}" srcOrd="13" destOrd="0" presId="urn:microsoft.com/office/officeart/2005/8/layout/process4"/>
    <dgm:cxn modelId="{3D4F0155-F0B5-4273-9591-DA223F4E4E90}" type="presParOf" srcId="{FE21B798-91F9-4E9E-8B04-55A232275B39}" destId="{DB498AAD-115D-4BA5-BBED-F3ABF931E55A}" srcOrd="14" destOrd="0" presId="urn:microsoft.com/office/officeart/2005/8/layout/process4"/>
    <dgm:cxn modelId="{990621CE-1F80-46EA-B09C-0FC957A81652}" type="presParOf" srcId="{DB498AAD-115D-4BA5-BBED-F3ABF931E55A}" destId="{B45B3F13-E405-4A29-AA41-FD4A3D7ACD07}" srcOrd="0" destOrd="0" presId="urn:microsoft.com/office/officeart/2005/8/layout/process4"/>
    <dgm:cxn modelId="{C8B44D68-2FEF-422C-8F2C-432F4CA675DA}" type="presParOf" srcId="{DB498AAD-115D-4BA5-BBED-F3ABF931E55A}" destId="{AC164D43-560E-4816-B8B1-C9443E4C4376}" srcOrd="1" destOrd="0" presId="urn:microsoft.com/office/officeart/2005/8/layout/process4"/>
    <dgm:cxn modelId="{7C4C1958-B8B0-46E1-AD7E-D0F87DC78B26}" type="presParOf" srcId="{DB498AAD-115D-4BA5-BBED-F3ABF931E55A}" destId="{33775778-DE6F-40BF-BA1E-A5D615CAB3A5}" srcOrd="2" destOrd="0" presId="urn:microsoft.com/office/officeart/2005/8/layout/process4"/>
    <dgm:cxn modelId="{E527759D-5021-411D-96A4-BAAE52B50EAA}" type="presParOf" srcId="{33775778-DE6F-40BF-BA1E-A5D615CAB3A5}" destId="{42CC6AE8-F1D1-4D29-BAB2-09718823821D}" srcOrd="0" destOrd="0" presId="urn:microsoft.com/office/officeart/2005/8/layout/process4"/>
    <dgm:cxn modelId="{C839A395-74B5-4C56-A733-6D75D1EFD717}" type="presParOf" srcId="{33775778-DE6F-40BF-BA1E-A5D615CAB3A5}" destId="{B863BF44-6C20-458E-83F7-BF93907F02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9AB5F8-3894-4E6C-99F8-CA8DE10D386B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1ACAFD-CFB4-407F-A2AB-90677D40420C}">
      <dgm:prSet phldrT="[Text]" custT="1"/>
      <dgm:spPr/>
      <dgm:t>
        <a:bodyPr/>
        <a:lstStyle/>
        <a:p>
          <a:r>
            <a:rPr lang="en-US" sz="1200" b="1" dirty="0"/>
            <a:t>1800</a:t>
          </a:r>
        </a:p>
      </dgm:t>
    </dgm:pt>
    <dgm:pt modelId="{28C5E965-D1A9-4262-BC52-D022449E251B}" type="parTrans" cxnId="{BA10E28D-EB36-488D-881F-12F1924785C8}">
      <dgm:prSet/>
      <dgm:spPr/>
      <dgm:t>
        <a:bodyPr/>
        <a:lstStyle/>
        <a:p>
          <a:endParaRPr lang="en-US"/>
        </a:p>
      </dgm:t>
    </dgm:pt>
    <dgm:pt modelId="{C08D5F2D-FEEC-4AF9-8564-97A2596D4ABE}" type="sibTrans" cxnId="{BA10E28D-EB36-488D-881F-12F1924785C8}">
      <dgm:prSet/>
      <dgm:spPr/>
      <dgm:t>
        <a:bodyPr/>
        <a:lstStyle/>
        <a:p>
          <a:endParaRPr lang="en-US"/>
        </a:p>
      </dgm:t>
    </dgm:pt>
    <dgm:pt modelId="{FDDB2CEE-0769-48E8-9EF5-525023B88E1D}">
      <dgm:prSet phldrT="[Text]" custT="1"/>
      <dgm:spPr/>
      <dgm:t>
        <a:bodyPr/>
        <a:lstStyle/>
        <a:p>
          <a:r>
            <a:rPr lang="en-US" sz="1200" dirty="0"/>
            <a:t>1803</a:t>
          </a:r>
        </a:p>
      </dgm:t>
    </dgm:pt>
    <dgm:pt modelId="{31760204-4BFA-4BD7-87CD-1747F6213637}" type="parTrans" cxnId="{F828E40A-789B-4A64-B1EF-FE8E1E1FDF5E}">
      <dgm:prSet/>
      <dgm:spPr/>
      <dgm:t>
        <a:bodyPr/>
        <a:lstStyle/>
        <a:p>
          <a:endParaRPr lang="en-US"/>
        </a:p>
      </dgm:t>
    </dgm:pt>
    <dgm:pt modelId="{70E93663-18C1-4C0B-A30B-7F29381803B4}" type="sibTrans" cxnId="{F828E40A-789B-4A64-B1EF-FE8E1E1FDF5E}">
      <dgm:prSet/>
      <dgm:spPr/>
      <dgm:t>
        <a:bodyPr/>
        <a:lstStyle/>
        <a:p>
          <a:endParaRPr lang="en-US"/>
        </a:p>
      </dgm:t>
    </dgm:pt>
    <dgm:pt modelId="{20808EA5-592B-46E2-B1DD-015F1007DB54}">
      <dgm:prSet phldrT="[Text]" custT="1"/>
      <dgm:spPr/>
      <dgm:t>
        <a:bodyPr/>
        <a:lstStyle/>
        <a:p>
          <a:r>
            <a:rPr lang="en-US" sz="1200" dirty="0"/>
            <a:t>Louisiana Purchase</a:t>
          </a:r>
        </a:p>
      </dgm:t>
    </dgm:pt>
    <dgm:pt modelId="{81BE5994-EAD9-49DA-9419-284816076B0F}" type="parTrans" cxnId="{2A329141-0094-459C-B166-2D210A3C08F7}">
      <dgm:prSet/>
      <dgm:spPr/>
      <dgm:t>
        <a:bodyPr/>
        <a:lstStyle/>
        <a:p>
          <a:endParaRPr lang="en-US"/>
        </a:p>
      </dgm:t>
    </dgm:pt>
    <dgm:pt modelId="{A65102B3-EB3C-4549-B360-4A7F4E6BC103}" type="sibTrans" cxnId="{2A329141-0094-459C-B166-2D210A3C08F7}">
      <dgm:prSet/>
      <dgm:spPr/>
      <dgm:t>
        <a:bodyPr/>
        <a:lstStyle/>
        <a:p>
          <a:endParaRPr lang="en-US"/>
        </a:p>
      </dgm:t>
    </dgm:pt>
    <dgm:pt modelId="{4FA6456E-015D-4CF1-84C4-4FD58B197898}">
      <dgm:prSet phldrT="[Text]" custT="1"/>
      <dgm:spPr/>
      <dgm:t>
        <a:bodyPr/>
        <a:lstStyle/>
        <a:p>
          <a:r>
            <a:rPr lang="en-US" sz="1200" b="1" dirty="0"/>
            <a:t>1805</a:t>
          </a:r>
        </a:p>
      </dgm:t>
    </dgm:pt>
    <dgm:pt modelId="{3CD0CEBB-AF4E-42C8-B840-4F504DC67580}" type="parTrans" cxnId="{86B8FDF2-5230-4885-AC6D-368A10291E08}">
      <dgm:prSet/>
      <dgm:spPr/>
      <dgm:t>
        <a:bodyPr/>
        <a:lstStyle/>
        <a:p>
          <a:endParaRPr lang="en-US"/>
        </a:p>
      </dgm:t>
    </dgm:pt>
    <dgm:pt modelId="{DD16BFB1-16BC-4B1A-B8A4-5F8C72592E7B}" type="sibTrans" cxnId="{86B8FDF2-5230-4885-AC6D-368A10291E08}">
      <dgm:prSet/>
      <dgm:spPr/>
      <dgm:t>
        <a:bodyPr/>
        <a:lstStyle/>
        <a:p>
          <a:endParaRPr lang="en-US"/>
        </a:p>
      </dgm:t>
    </dgm:pt>
    <dgm:pt modelId="{4D74ECB4-C5C0-45E4-9924-D83F28E246CA}">
      <dgm:prSet phldrT="[Text]" custT="1"/>
      <dgm:spPr/>
      <dgm:t>
        <a:bodyPr/>
        <a:lstStyle/>
        <a:p>
          <a:r>
            <a:rPr lang="en-US" sz="1200" dirty="0"/>
            <a:t>1807</a:t>
          </a:r>
        </a:p>
      </dgm:t>
    </dgm:pt>
    <dgm:pt modelId="{D4967739-13B0-466A-9F57-036D8A86CD7E}" type="parTrans" cxnId="{5B1265C6-CA65-4603-A040-919846418A96}">
      <dgm:prSet/>
      <dgm:spPr/>
      <dgm:t>
        <a:bodyPr/>
        <a:lstStyle/>
        <a:p>
          <a:endParaRPr lang="en-US"/>
        </a:p>
      </dgm:t>
    </dgm:pt>
    <dgm:pt modelId="{72819469-CD1A-4136-8D35-862B43A723E7}" type="sibTrans" cxnId="{5B1265C6-CA65-4603-A040-919846418A96}">
      <dgm:prSet/>
      <dgm:spPr/>
      <dgm:t>
        <a:bodyPr/>
        <a:lstStyle/>
        <a:p>
          <a:endParaRPr lang="en-US"/>
        </a:p>
      </dgm:t>
    </dgm:pt>
    <dgm:pt modelId="{5A5751E5-37EE-4E0A-805E-47177199A798}">
      <dgm:prSet phldrT="[Text]" custT="1"/>
      <dgm:spPr/>
      <dgm:t>
        <a:bodyPr/>
        <a:lstStyle/>
        <a:p>
          <a:r>
            <a:rPr lang="en-US" sz="1200" dirty="0"/>
            <a:t>Congress bans import of slaves</a:t>
          </a:r>
        </a:p>
      </dgm:t>
    </dgm:pt>
    <dgm:pt modelId="{20C2126B-9907-478F-9099-E85C8E1B6159}" type="parTrans" cxnId="{E3FDFE06-3387-4CE3-B4B0-096A57431655}">
      <dgm:prSet/>
      <dgm:spPr/>
      <dgm:t>
        <a:bodyPr/>
        <a:lstStyle/>
        <a:p>
          <a:endParaRPr lang="en-US"/>
        </a:p>
      </dgm:t>
    </dgm:pt>
    <dgm:pt modelId="{31A4BCF2-66E8-42F8-9D34-51849648DA3D}" type="sibTrans" cxnId="{E3FDFE06-3387-4CE3-B4B0-096A57431655}">
      <dgm:prSet/>
      <dgm:spPr/>
      <dgm:t>
        <a:bodyPr/>
        <a:lstStyle/>
        <a:p>
          <a:endParaRPr lang="en-US"/>
        </a:p>
      </dgm:t>
    </dgm:pt>
    <dgm:pt modelId="{85345FBB-448E-4E4B-9D12-8D7167398AF9}">
      <dgm:prSet phldrT="[Text]" custT="1"/>
      <dgm:spPr/>
      <dgm:t>
        <a:bodyPr/>
        <a:lstStyle/>
        <a:p>
          <a:r>
            <a:rPr lang="en-US" sz="1200" b="1" dirty="0"/>
            <a:t>1810</a:t>
          </a:r>
        </a:p>
      </dgm:t>
    </dgm:pt>
    <dgm:pt modelId="{B00B3E63-5F35-4BD6-AAFA-C2085989791D}" type="parTrans" cxnId="{0A17C487-36B2-4615-A676-5E7702B6CD0C}">
      <dgm:prSet/>
      <dgm:spPr/>
      <dgm:t>
        <a:bodyPr/>
        <a:lstStyle/>
        <a:p>
          <a:endParaRPr lang="en-US"/>
        </a:p>
      </dgm:t>
    </dgm:pt>
    <dgm:pt modelId="{98BF2760-5B47-485D-9677-19CDF431C847}" type="sibTrans" cxnId="{0A17C487-36B2-4615-A676-5E7702B6CD0C}">
      <dgm:prSet/>
      <dgm:spPr/>
      <dgm:t>
        <a:bodyPr/>
        <a:lstStyle/>
        <a:p>
          <a:endParaRPr lang="en-US"/>
        </a:p>
      </dgm:t>
    </dgm:pt>
    <dgm:pt modelId="{F479919E-C2FF-4275-AD23-38E002184354}">
      <dgm:prSet phldrT="[Text]" custT="1"/>
      <dgm:spPr/>
      <dgm:t>
        <a:bodyPr/>
        <a:lstStyle/>
        <a:p>
          <a:r>
            <a:rPr lang="en-US" sz="1200" b="1" dirty="0"/>
            <a:t>		        1815</a:t>
          </a:r>
          <a:r>
            <a:rPr lang="en-US" sz="1200" dirty="0"/>
            <a:t> – War of 1812 ends</a:t>
          </a:r>
        </a:p>
      </dgm:t>
    </dgm:pt>
    <dgm:pt modelId="{9949305C-657C-4BD1-84C1-F626A3C6EB64}" type="parTrans" cxnId="{00DEBCC3-6234-41C7-A991-081AE9D098C5}">
      <dgm:prSet/>
      <dgm:spPr/>
      <dgm:t>
        <a:bodyPr/>
        <a:lstStyle/>
        <a:p>
          <a:endParaRPr lang="en-US"/>
        </a:p>
      </dgm:t>
    </dgm:pt>
    <dgm:pt modelId="{51038882-3A85-4EC9-A3DF-6BF754DB816B}" type="sibTrans" cxnId="{00DEBCC3-6234-41C7-A991-081AE9D098C5}">
      <dgm:prSet/>
      <dgm:spPr/>
      <dgm:t>
        <a:bodyPr/>
        <a:lstStyle/>
        <a:p>
          <a:endParaRPr lang="en-US"/>
        </a:p>
      </dgm:t>
    </dgm:pt>
    <dgm:pt modelId="{34D13BE3-9052-4580-B15C-0C906596BDA9}">
      <dgm:prSet phldrT="[Text]" custT="1"/>
      <dgm:spPr/>
      <dgm:t>
        <a:bodyPr/>
        <a:lstStyle/>
        <a:p>
          <a:r>
            <a:rPr lang="en-US" sz="1200" b="1" dirty="0"/>
            <a:t>			1820</a:t>
          </a:r>
          <a:r>
            <a:rPr lang="en-US" sz="1200" dirty="0"/>
            <a:t> – Missouri Compromise</a:t>
          </a:r>
        </a:p>
      </dgm:t>
    </dgm:pt>
    <dgm:pt modelId="{24177B49-B2E9-490F-9CEB-03B4A86DD6F5}" type="parTrans" cxnId="{A7B4F5FE-0F1D-4714-828C-992E6D8E4C4B}">
      <dgm:prSet/>
      <dgm:spPr/>
      <dgm:t>
        <a:bodyPr/>
        <a:lstStyle/>
        <a:p>
          <a:endParaRPr lang="en-US"/>
        </a:p>
      </dgm:t>
    </dgm:pt>
    <dgm:pt modelId="{EB10BE54-B75D-4E1B-8EA2-6ADCC51D1103}" type="sibTrans" cxnId="{A7B4F5FE-0F1D-4714-828C-992E6D8E4C4B}">
      <dgm:prSet/>
      <dgm:spPr/>
      <dgm:t>
        <a:bodyPr/>
        <a:lstStyle/>
        <a:p>
          <a:endParaRPr lang="en-US"/>
        </a:p>
      </dgm:t>
    </dgm:pt>
    <dgm:pt modelId="{73721CED-A317-4052-AF2D-C13D0D2D2CC5}">
      <dgm:prSet phldrT="[Text]" custT="1"/>
      <dgm:spPr/>
      <dgm:t>
        <a:bodyPr/>
        <a:lstStyle/>
        <a:p>
          <a:r>
            <a:rPr lang="en-US" sz="1200" dirty="0"/>
            <a:t>1812</a:t>
          </a:r>
        </a:p>
      </dgm:t>
    </dgm:pt>
    <dgm:pt modelId="{84ED9A2F-34C3-4DB3-8DA9-D5850EEC989E}" type="parTrans" cxnId="{15FE3188-843B-4AF2-8A91-46E1CCBD3411}">
      <dgm:prSet/>
      <dgm:spPr/>
      <dgm:t>
        <a:bodyPr/>
        <a:lstStyle/>
        <a:p>
          <a:endParaRPr lang="en-US"/>
        </a:p>
      </dgm:t>
    </dgm:pt>
    <dgm:pt modelId="{1D66360E-6F06-44B1-917C-E78772AD5A9C}" type="sibTrans" cxnId="{15FE3188-843B-4AF2-8A91-46E1CCBD3411}">
      <dgm:prSet/>
      <dgm:spPr/>
      <dgm:t>
        <a:bodyPr/>
        <a:lstStyle/>
        <a:p>
          <a:endParaRPr lang="en-US"/>
        </a:p>
      </dgm:t>
    </dgm:pt>
    <dgm:pt modelId="{D6E77755-9DC1-4172-BB04-9FC22D7D11B9}">
      <dgm:prSet phldrT="[Text]" custT="1"/>
      <dgm:spPr/>
      <dgm:t>
        <a:bodyPr/>
        <a:lstStyle/>
        <a:p>
          <a:r>
            <a:rPr lang="en-US" sz="1200" dirty="0"/>
            <a:t>War of 1812 begins</a:t>
          </a:r>
        </a:p>
      </dgm:t>
    </dgm:pt>
    <dgm:pt modelId="{AA857AD0-C78B-4C33-80D4-B089CCBDA856}" type="parTrans" cxnId="{807120D2-6547-43CF-AD6D-F35EEC6DE66A}">
      <dgm:prSet/>
      <dgm:spPr/>
      <dgm:t>
        <a:bodyPr/>
        <a:lstStyle/>
        <a:p>
          <a:endParaRPr lang="en-US"/>
        </a:p>
      </dgm:t>
    </dgm:pt>
    <dgm:pt modelId="{5173F62F-2A71-4C22-A8B9-22F9E55C2427}" type="sibTrans" cxnId="{807120D2-6547-43CF-AD6D-F35EEC6DE66A}">
      <dgm:prSet/>
      <dgm:spPr/>
      <dgm:t>
        <a:bodyPr/>
        <a:lstStyle/>
        <a:p>
          <a:endParaRPr lang="en-US"/>
        </a:p>
      </dgm:t>
    </dgm:pt>
    <dgm:pt modelId="{37FB3476-5123-4BB7-992B-CF81847837E5}">
      <dgm:prSet phldrT="[Text]" custT="1"/>
      <dgm:spPr/>
      <dgm:t>
        <a:bodyPr/>
        <a:lstStyle/>
        <a:p>
          <a:r>
            <a:rPr lang="en-US" sz="1200" b="1" dirty="0"/>
            <a:t>1825</a:t>
          </a:r>
        </a:p>
      </dgm:t>
    </dgm:pt>
    <dgm:pt modelId="{E6F469D1-7CE5-4A4A-8E4B-2329E3FE3F95}" type="parTrans" cxnId="{79E9BF77-A4BB-4B33-BCDA-ABD4AC01CB32}">
      <dgm:prSet/>
      <dgm:spPr/>
      <dgm:t>
        <a:bodyPr/>
        <a:lstStyle/>
        <a:p>
          <a:endParaRPr lang="en-US"/>
        </a:p>
      </dgm:t>
    </dgm:pt>
    <dgm:pt modelId="{18F5069B-38BA-448F-B19D-06E0FEF659D7}" type="sibTrans" cxnId="{79E9BF77-A4BB-4B33-BCDA-ABD4AC01CB32}">
      <dgm:prSet/>
      <dgm:spPr/>
      <dgm:t>
        <a:bodyPr/>
        <a:lstStyle/>
        <a:p>
          <a:endParaRPr lang="en-US"/>
        </a:p>
      </dgm:t>
    </dgm:pt>
    <dgm:pt modelId="{4D61CD6B-1140-4EEB-9642-A88968CDA10C}">
      <dgm:prSet phldrT="[Text]" custT="1"/>
      <dgm:spPr/>
      <dgm:t>
        <a:bodyPr/>
        <a:lstStyle/>
        <a:p>
          <a:r>
            <a:rPr lang="en-US" sz="1200" b="1" dirty="0"/>
            <a:t>			1830</a:t>
          </a:r>
          <a:r>
            <a:rPr lang="en-US" sz="1200" dirty="0"/>
            <a:t> – Indian Removal Act</a:t>
          </a:r>
        </a:p>
      </dgm:t>
    </dgm:pt>
    <dgm:pt modelId="{43E8D78C-0911-4839-8B9B-42617BEA4D69}" type="parTrans" cxnId="{2DF22758-7AE2-4614-A266-DBFCD86156E9}">
      <dgm:prSet/>
      <dgm:spPr/>
      <dgm:t>
        <a:bodyPr/>
        <a:lstStyle/>
        <a:p>
          <a:endParaRPr lang="en-US"/>
        </a:p>
      </dgm:t>
    </dgm:pt>
    <dgm:pt modelId="{B1F2A874-AC13-4ABC-B6C4-868867F43E52}" type="sibTrans" cxnId="{2DF22758-7AE2-4614-A266-DBFCD86156E9}">
      <dgm:prSet/>
      <dgm:spPr/>
      <dgm:t>
        <a:bodyPr/>
        <a:lstStyle/>
        <a:p>
          <a:endParaRPr lang="en-US"/>
        </a:p>
      </dgm:t>
    </dgm:pt>
    <dgm:pt modelId="{83640A1D-C3DF-45AD-9522-8041DF8EE933}">
      <dgm:prSet phldrT="[Text]" custT="1"/>
      <dgm:spPr/>
      <dgm:t>
        <a:bodyPr/>
        <a:lstStyle/>
        <a:p>
          <a:r>
            <a:rPr lang="en-US" sz="1200" b="1" dirty="0"/>
            <a:t>1835</a:t>
          </a:r>
        </a:p>
      </dgm:t>
    </dgm:pt>
    <dgm:pt modelId="{C64B8A70-39D7-474C-BF7E-C3ADD68420ED}" type="parTrans" cxnId="{BBB1AD30-A2FF-4333-8038-897BC059F8E4}">
      <dgm:prSet/>
      <dgm:spPr/>
      <dgm:t>
        <a:bodyPr/>
        <a:lstStyle/>
        <a:p>
          <a:endParaRPr lang="en-US"/>
        </a:p>
      </dgm:t>
    </dgm:pt>
    <dgm:pt modelId="{E855193D-9F3A-4D8E-98EE-FE673588C3F9}" type="sibTrans" cxnId="{BBB1AD30-A2FF-4333-8038-897BC059F8E4}">
      <dgm:prSet/>
      <dgm:spPr/>
      <dgm:t>
        <a:bodyPr/>
        <a:lstStyle/>
        <a:p>
          <a:endParaRPr lang="en-US"/>
        </a:p>
      </dgm:t>
    </dgm:pt>
    <dgm:pt modelId="{340D4F40-E7A5-444A-B203-BD1EA5F3FDDA}">
      <dgm:prSet phldrT="[Text]" custT="1"/>
      <dgm:spPr/>
      <dgm:t>
        <a:bodyPr/>
        <a:lstStyle/>
        <a:p>
          <a:r>
            <a:rPr lang="en-US" sz="1200" dirty="0"/>
            <a:t>1838</a:t>
          </a:r>
        </a:p>
      </dgm:t>
    </dgm:pt>
    <dgm:pt modelId="{B2664262-C71A-4CE5-9C6F-4BC59147FEDC}" type="parTrans" cxnId="{5E8A6248-3761-4273-ADAB-6AA306C06B0B}">
      <dgm:prSet/>
      <dgm:spPr/>
      <dgm:t>
        <a:bodyPr/>
        <a:lstStyle/>
        <a:p>
          <a:endParaRPr lang="en-US"/>
        </a:p>
      </dgm:t>
    </dgm:pt>
    <dgm:pt modelId="{BFBD8EB9-BD3D-48B2-8322-913CC2A4A1FA}" type="sibTrans" cxnId="{5E8A6248-3761-4273-ADAB-6AA306C06B0B}">
      <dgm:prSet/>
      <dgm:spPr/>
      <dgm:t>
        <a:bodyPr/>
        <a:lstStyle/>
        <a:p>
          <a:endParaRPr lang="en-US"/>
        </a:p>
      </dgm:t>
    </dgm:pt>
    <dgm:pt modelId="{472975B7-C10A-4EC1-AA2D-B1051D4823BF}">
      <dgm:prSet phldrT="[Text]" custT="1"/>
      <dgm:spPr/>
      <dgm:t>
        <a:bodyPr/>
        <a:lstStyle/>
        <a:p>
          <a:r>
            <a:rPr lang="en-US" sz="1200" dirty="0"/>
            <a:t>Cherokee Trail of Tears</a:t>
          </a:r>
        </a:p>
      </dgm:t>
    </dgm:pt>
    <dgm:pt modelId="{61AF99C0-702B-46F5-95F5-629F06A84898}" type="parTrans" cxnId="{C2A8CF89-B130-4AED-B4CF-AFE875A8A566}">
      <dgm:prSet/>
      <dgm:spPr/>
      <dgm:t>
        <a:bodyPr/>
        <a:lstStyle/>
        <a:p>
          <a:endParaRPr lang="en-US"/>
        </a:p>
      </dgm:t>
    </dgm:pt>
    <dgm:pt modelId="{0C84CE99-67FA-4368-A38A-512513950442}" type="sibTrans" cxnId="{C2A8CF89-B130-4AED-B4CF-AFE875A8A566}">
      <dgm:prSet/>
      <dgm:spPr/>
      <dgm:t>
        <a:bodyPr/>
        <a:lstStyle/>
        <a:p>
          <a:endParaRPr lang="en-US"/>
        </a:p>
      </dgm:t>
    </dgm:pt>
    <dgm:pt modelId="{FE21B798-91F9-4E9E-8B04-55A232275B39}" type="pres">
      <dgm:prSet presAssocID="{929AB5F8-3894-4E6C-99F8-CA8DE10D386B}" presName="Name0" presStyleCnt="0">
        <dgm:presLayoutVars>
          <dgm:dir/>
          <dgm:animLvl val="lvl"/>
          <dgm:resizeHandles val="exact"/>
        </dgm:presLayoutVars>
      </dgm:prSet>
      <dgm:spPr/>
    </dgm:pt>
    <dgm:pt modelId="{D124667A-F264-4335-8982-9EB96E697508}" type="pres">
      <dgm:prSet presAssocID="{83640A1D-C3DF-45AD-9522-8041DF8EE933}" presName="boxAndChildren" presStyleCnt="0"/>
      <dgm:spPr/>
    </dgm:pt>
    <dgm:pt modelId="{5FE15EB3-DE24-44E6-8663-B6518460DB98}" type="pres">
      <dgm:prSet presAssocID="{83640A1D-C3DF-45AD-9522-8041DF8EE933}" presName="parentTextBox" presStyleLbl="node1" presStyleIdx="0" presStyleCnt="8"/>
      <dgm:spPr/>
    </dgm:pt>
    <dgm:pt modelId="{A956C915-09BD-4262-9AAF-B5D1587A489A}" type="pres">
      <dgm:prSet presAssocID="{83640A1D-C3DF-45AD-9522-8041DF8EE933}" presName="entireBox" presStyleLbl="node1" presStyleIdx="0" presStyleCnt="8"/>
      <dgm:spPr/>
    </dgm:pt>
    <dgm:pt modelId="{1EE78EEF-46C6-46A1-800C-402DE96785D5}" type="pres">
      <dgm:prSet presAssocID="{83640A1D-C3DF-45AD-9522-8041DF8EE933}" presName="descendantBox" presStyleCnt="0"/>
      <dgm:spPr/>
    </dgm:pt>
    <dgm:pt modelId="{97CFE528-D2B5-4870-8F61-7A3717D799BC}" type="pres">
      <dgm:prSet presAssocID="{340D4F40-E7A5-444A-B203-BD1EA5F3FDDA}" presName="childTextBox" presStyleLbl="fgAccFollowNode1" presStyleIdx="0" presStyleCnt="8">
        <dgm:presLayoutVars>
          <dgm:bulletEnabled val="1"/>
        </dgm:presLayoutVars>
      </dgm:prSet>
      <dgm:spPr/>
    </dgm:pt>
    <dgm:pt modelId="{791E1392-5BC8-46F7-B117-FFE4F16D5FDA}" type="pres">
      <dgm:prSet presAssocID="{472975B7-C10A-4EC1-AA2D-B1051D4823BF}" presName="childTextBox" presStyleLbl="fgAccFollowNode1" presStyleIdx="1" presStyleCnt="8">
        <dgm:presLayoutVars>
          <dgm:bulletEnabled val="1"/>
        </dgm:presLayoutVars>
      </dgm:prSet>
      <dgm:spPr/>
    </dgm:pt>
    <dgm:pt modelId="{F1ABFC39-12AD-42BD-B409-B524D0CA285D}" type="pres">
      <dgm:prSet presAssocID="{B1F2A874-AC13-4ABC-B6C4-868867F43E52}" presName="sp" presStyleCnt="0"/>
      <dgm:spPr/>
    </dgm:pt>
    <dgm:pt modelId="{AF9C3C43-EDCB-4A0D-BB80-FDD0F2FFC347}" type="pres">
      <dgm:prSet presAssocID="{4D61CD6B-1140-4EEB-9642-A88968CDA10C}" presName="arrowAndChildren" presStyleCnt="0"/>
      <dgm:spPr/>
    </dgm:pt>
    <dgm:pt modelId="{83ABB8DA-B12F-4D3C-8274-925DBC6AEA73}" type="pres">
      <dgm:prSet presAssocID="{4D61CD6B-1140-4EEB-9642-A88968CDA10C}" presName="parentTextArrow" presStyleLbl="node1" presStyleIdx="1" presStyleCnt="8"/>
      <dgm:spPr/>
    </dgm:pt>
    <dgm:pt modelId="{8DE54F08-76AF-40CA-BB4B-D7B0B17AC5E2}" type="pres">
      <dgm:prSet presAssocID="{18F5069B-38BA-448F-B19D-06E0FEF659D7}" presName="sp" presStyleCnt="0"/>
      <dgm:spPr/>
    </dgm:pt>
    <dgm:pt modelId="{6168C940-364B-427C-89BC-B5FF92008ACB}" type="pres">
      <dgm:prSet presAssocID="{37FB3476-5123-4BB7-992B-CF81847837E5}" presName="arrowAndChildren" presStyleCnt="0"/>
      <dgm:spPr/>
    </dgm:pt>
    <dgm:pt modelId="{E8DC8A59-9D88-4519-B7F1-FDA48BA36421}" type="pres">
      <dgm:prSet presAssocID="{37FB3476-5123-4BB7-992B-CF81847837E5}" presName="parentTextArrow" presStyleLbl="node1" presStyleIdx="2" presStyleCnt="8"/>
      <dgm:spPr/>
    </dgm:pt>
    <dgm:pt modelId="{27E6D32D-BE7A-45C0-A25C-5F3C73A00FB1}" type="pres">
      <dgm:prSet presAssocID="{EB10BE54-B75D-4E1B-8EA2-6ADCC51D1103}" presName="sp" presStyleCnt="0"/>
      <dgm:spPr/>
    </dgm:pt>
    <dgm:pt modelId="{5A7EC19C-5C56-4BDE-8B85-5B511169B45F}" type="pres">
      <dgm:prSet presAssocID="{34D13BE3-9052-4580-B15C-0C906596BDA9}" presName="arrowAndChildren" presStyleCnt="0"/>
      <dgm:spPr/>
    </dgm:pt>
    <dgm:pt modelId="{3FDA2F2F-5765-4B80-B0B3-23D0FF8FB128}" type="pres">
      <dgm:prSet presAssocID="{34D13BE3-9052-4580-B15C-0C906596BDA9}" presName="parentTextArrow" presStyleLbl="node1" presStyleIdx="3" presStyleCnt="8"/>
      <dgm:spPr/>
    </dgm:pt>
    <dgm:pt modelId="{CBEA4E38-71CF-4CFC-9AB0-7DBF4CD3B1A6}" type="pres">
      <dgm:prSet presAssocID="{51038882-3A85-4EC9-A3DF-6BF754DB816B}" presName="sp" presStyleCnt="0"/>
      <dgm:spPr/>
    </dgm:pt>
    <dgm:pt modelId="{64F40D9D-BDAC-4BC7-8380-347881B4D168}" type="pres">
      <dgm:prSet presAssocID="{F479919E-C2FF-4275-AD23-38E002184354}" presName="arrowAndChildren" presStyleCnt="0"/>
      <dgm:spPr/>
    </dgm:pt>
    <dgm:pt modelId="{A949D35D-2B55-4B97-B42F-A8385712F2FB}" type="pres">
      <dgm:prSet presAssocID="{F479919E-C2FF-4275-AD23-38E002184354}" presName="parentTextArrow" presStyleLbl="node1" presStyleIdx="4" presStyleCnt="8"/>
      <dgm:spPr/>
    </dgm:pt>
    <dgm:pt modelId="{B32384BF-7829-487C-9BE2-DBD55C149604}" type="pres">
      <dgm:prSet presAssocID="{98BF2760-5B47-485D-9677-19CDF431C847}" presName="sp" presStyleCnt="0"/>
      <dgm:spPr/>
    </dgm:pt>
    <dgm:pt modelId="{9B340B82-D975-4E79-8C69-FB1EEEB249E5}" type="pres">
      <dgm:prSet presAssocID="{85345FBB-448E-4E4B-9D12-8D7167398AF9}" presName="arrowAndChildren" presStyleCnt="0"/>
      <dgm:spPr/>
    </dgm:pt>
    <dgm:pt modelId="{C27FB4B2-F253-45BC-9C8D-0B494C77E08C}" type="pres">
      <dgm:prSet presAssocID="{85345FBB-448E-4E4B-9D12-8D7167398AF9}" presName="parentTextArrow" presStyleLbl="node1" presStyleIdx="4" presStyleCnt="8"/>
      <dgm:spPr/>
    </dgm:pt>
    <dgm:pt modelId="{5696374B-4581-4F02-83CF-B5101A6558BE}" type="pres">
      <dgm:prSet presAssocID="{85345FBB-448E-4E4B-9D12-8D7167398AF9}" presName="arrow" presStyleLbl="node1" presStyleIdx="5" presStyleCnt="8"/>
      <dgm:spPr/>
    </dgm:pt>
    <dgm:pt modelId="{CC90DB35-7966-4073-8B84-4E55B339A686}" type="pres">
      <dgm:prSet presAssocID="{85345FBB-448E-4E4B-9D12-8D7167398AF9}" presName="descendantArrow" presStyleCnt="0"/>
      <dgm:spPr/>
    </dgm:pt>
    <dgm:pt modelId="{8F81E6BE-E777-4FB4-A30A-F5FD7C134F77}" type="pres">
      <dgm:prSet presAssocID="{73721CED-A317-4052-AF2D-C13D0D2D2CC5}" presName="childTextArrow" presStyleLbl="fgAccFollowNode1" presStyleIdx="2" presStyleCnt="8">
        <dgm:presLayoutVars>
          <dgm:bulletEnabled val="1"/>
        </dgm:presLayoutVars>
      </dgm:prSet>
      <dgm:spPr/>
    </dgm:pt>
    <dgm:pt modelId="{22159C5D-80F0-4629-BF10-8534EFF84F05}" type="pres">
      <dgm:prSet presAssocID="{D6E77755-9DC1-4172-BB04-9FC22D7D11B9}" presName="childTextArrow" presStyleLbl="fgAccFollowNode1" presStyleIdx="3" presStyleCnt="8">
        <dgm:presLayoutVars>
          <dgm:bulletEnabled val="1"/>
        </dgm:presLayoutVars>
      </dgm:prSet>
      <dgm:spPr/>
    </dgm:pt>
    <dgm:pt modelId="{D319E5E4-E58C-4315-8DAA-FDB5B8DBECE5}" type="pres">
      <dgm:prSet presAssocID="{DD16BFB1-16BC-4B1A-B8A4-5F8C72592E7B}" presName="sp" presStyleCnt="0"/>
      <dgm:spPr/>
    </dgm:pt>
    <dgm:pt modelId="{07CEB300-33CF-4A6A-90B7-83EC78378FCC}" type="pres">
      <dgm:prSet presAssocID="{4FA6456E-015D-4CF1-84C4-4FD58B197898}" presName="arrowAndChildren" presStyleCnt="0"/>
      <dgm:spPr/>
    </dgm:pt>
    <dgm:pt modelId="{B7FD36C6-302D-4604-8EC5-E57A115C23DA}" type="pres">
      <dgm:prSet presAssocID="{4FA6456E-015D-4CF1-84C4-4FD58B197898}" presName="parentTextArrow" presStyleLbl="node1" presStyleIdx="5" presStyleCnt="8"/>
      <dgm:spPr/>
    </dgm:pt>
    <dgm:pt modelId="{0C128126-EFF4-413A-8187-E299FE9DD324}" type="pres">
      <dgm:prSet presAssocID="{4FA6456E-015D-4CF1-84C4-4FD58B197898}" presName="arrow" presStyleLbl="node1" presStyleIdx="6" presStyleCnt="8"/>
      <dgm:spPr/>
    </dgm:pt>
    <dgm:pt modelId="{A57CAB5A-89EA-41E9-B6B1-6D632842F2DC}" type="pres">
      <dgm:prSet presAssocID="{4FA6456E-015D-4CF1-84C4-4FD58B197898}" presName="descendantArrow" presStyleCnt="0"/>
      <dgm:spPr/>
    </dgm:pt>
    <dgm:pt modelId="{7D718277-BE20-4148-B3D5-DDF1E5F4D0D1}" type="pres">
      <dgm:prSet presAssocID="{4D74ECB4-C5C0-45E4-9924-D83F28E246CA}" presName="childTextArrow" presStyleLbl="fgAccFollowNode1" presStyleIdx="4" presStyleCnt="8">
        <dgm:presLayoutVars>
          <dgm:bulletEnabled val="1"/>
        </dgm:presLayoutVars>
      </dgm:prSet>
      <dgm:spPr/>
    </dgm:pt>
    <dgm:pt modelId="{C87B7AF1-9D84-4DE7-9614-2A0E9F7688CF}" type="pres">
      <dgm:prSet presAssocID="{5A5751E5-37EE-4E0A-805E-47177199A798}" presName="childTextArrow" presStyleLbl="fgAccFollowNode1" presStyleIdx="5" presStyleCnt="8">
        <dgm:presLayoutVars>
          <dgm:bulletEnabled val="1"/>
        </dgm:presLayoutVars>
      </dgm:prSet>
      <dgm:spPr/>
    </dgm:pt>
    <dgm:pt modelId="{47ACE23E-312B-4E11-933D-41943C04875C}" type="pres">
      <dgm:prSet presAssocID="{C08D5F2D-FEEC-4AF9-8564-97A2596D4ABE}" presName="sp" presStyleCnt="0"/>
      <dgm:spPr/>
    </dgm:pt>
    <dgm:pt modelId="{DB498AAD-115D-4BA5-BBED-F3ABF931E55A}" type="pres">
      <dgm:prSet presAssocID="{E11ACAFD-CFB4-407F-A2AB-90677D40420C}" presName="arrowAndChildren" presStyleCnt="0"/>
      <dgm:spPr/>
    </dgm:pt>
    <dgm:pt modelId="{B45B3F13-E405-4A29-AA41-FD4A3D7ACD07}" type="pres">
      <dgm:prSet presAssocID="{E11ACAFD-CFB4-407F-A2AB-90677D40420C}" presName="parentTextArrow" presStyleLbl="node1" presStyleIdx="6" presStyleCnt="8"/>
      <dgm:spPr/>
    </dgm:pt>
    <dgm:pt modelId="{AC164D43-560E-4816-B8B1-C9443E4C4376}" type="pres">
      <dgm:prSet presAssocID="{E11ACAFD-CFB4-407F-A2AB-90677D40420C}" presName="arrow" presStyleLbl="node1" presStyleIdx="7" presStyleCnt="8" custLinFactNeighborY="-277"/>
      <dgm:spPr/>
    </dgm:pt>
    <dgm:pt modelId="{33775778-DE6F-40BF-BA1E-A5D615CAB3A5}" type="pres">
      <dgm:prSet presAssocID="{E11ACAFD-CFB4-407F-A2AB-90677D40420C}" presName="descendantArrow" presStyleCnt="0"/>
      <dgm:spPr/>
    </dgm:pt>
    <dgm:pt modelId="{42CC6AE8-F1D1-4D29-BAB2-09718823821D}" type="pres">
      <dgm:prSet presAssocID="{FDDB2CEE-0769-48E8-9EF5-525023B88E1D}" presName="childTextArrow" presStyleLbl="fgAccFollowNode1" presStyleIdx="6" presStyleCnt="8">
        <dgm:presLayoutVars>
          <dgm:bulletEnabled val="1"/>
        </dgm:presLayoutVars>
      </dgm:prSet>
      <dgm:spPr/>
    </dgm:pt>
    <dgm:pt modelId="{B863BF44-6C20-458E-83F7-BF93907F0273}" type="pres">
      <dgm:prSet presAssocID="{20808EA5-592B-46E2-B1DD-015F1007DB54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2EA63E02-4158-4F7E-92D2-842B786CA062}" type="presOf" srcId="{F479919E-C2FF-4275-AD23-38E002184354}" destId="{A949D35D-2B55-4B97-B42F-A8385712F2FB}" srcOrd="0" destOrd="0" presId="urn:microsoft.com/office/officeart/2005/8/layout/process4"/>
    <dgm:cxn modelId="{E3FDFE06-3387-4CE3-B4B0-096A57431655}" srcId="{4FA6456E-015D-4CF1-84C4-4FD58B197898}" destId="{5A5751E5-37EE-4E0A-805E-47177199A798}" srcOrd="1" destOrd="0" parTransId="{20C2126B-9907-478F-9099-E85C8E1B6159}" sibTransId="{31A4BCF2-66E8-42F8-9D34-51849648DA3D}"/>
    <dgm:cxn modelId="{94B69807-ACB6-440F-9183-8E4B843A3474}" type="presOf" srcId="{4D61CD6B-1140-4EEB-9642-A88968CDA10C}" destId="{83ABB8DA-B12F-4D3C-8274-925DBC6AEA73}" srcOrd="0" destOrd="0" presId="urn:microsoft.com/office/officeart/2005/8/layout/process4"/>
    <dgm:cxn modelId="{F828E40A-789B-4A64-B1EF-FE8E1E1FDF5E}" srcId="{E11ACAFD-CFB4-407F-A2AB-90677D40420C}" destId="{FDDB2CEE-0769-48E8-9EF5-525023B88E1D}" srcOrd="0" destOrd="0" parTransId="{31760204-4BFA-4BD7-87CD-1747F6213637}" sibTransId="{70E93663-18C1-4C0B-A30B-7F29381803B4}"/>
    <dgm:cxn modelId="{7E2CD612-F0F2-4794-B0F3-B19CF08DA067}" type="presOf" srcId="{FDDB2CEE-0769-48E8-9EF5-525023B88E1D}" destId="{42CC6AE8-F1D1-4D29-BAB2-09718823821D}" srcOrd="0" destOrd="0" presId="urn:microsoft.com/office/officeart/2005/8/layout/process4"/>
    <dgm:cxn modelId="{259D9A23-3575-4E16-9FBB-D28DD43A2E7D}" type="presOf" srcId="{20808EA5-592B-46E2-B1DD-015F1007DB54}" destId="{B863BF44-6C20-458E-83F7-BF93907F0273}" srcOrd="0" destOrd="0" presId="urn:microsoft.com/office/officeart/2005/8/layout/process4"/>
    <dgm:cxn modelId="{BBB1AD30-A2FF-4333-8038-897BC059F8E4}" srcId="{929AB5F8-3894-4E6C-99F8-CA8DE10D386B}" destId="{83640A1D-C3DF-45AD-9522-8041DF8EE933}" srcOrd="7" destOrd="0" parTransId="{C64B8A70-39D7-474C-BF7E-C3ADD68420ED}" sibTransId="{E855193D-9F3A-4D8E-98EE-FE673588C3F9}"/>
    <dgm:cxn modelId="{DF268B41-3239-4EA3-9AFB-E29E041485A7}" type="presOf" srcId="{73721CED-A317-4052-AF2D-C13D0D2D2CC5}" destId="{8F81E6BE-E777-4FB4-A30A-F5FD7C134F77}" srcOrd="0" destOrd="0" presId="urn:microsoft.com/office/officeart/2005/8/layout/process4"/>
    <dgm:cxn modelId="{2A329141-0094-459C-B166-2D210A3C08F7}" srcId="{E11ACAFD-CFB4-407F-A2AB-90677D40420C}" destId="{20808EA5-592B-46E2-B1DD-015F1007DB54}" srcOrd="1" destOrd="0" parTransId="{81BE5994-EAD9-49DA-9419-284816076B0F}" sibTransId="{A65102B3-EB3C-4549-B360-4A7F4E6BC103}"/>
    <dgm:cxn modelId="{D5987C44-4F20-4430-8B4D-AE742F421F12}" type="presOf" srcId="{472975B7-C10A-4EC1-AA2D-B1051D4823BF}" destId="{791E1392-5BC8-46F7-B117-FFE4F16D5FDA}" srcOrd="0" destOrd="0" presId="urn:microsoft.com/office/officeart/2005/8/layout/process4"/>
    <dgm:cxn modelId="{20F46A46-A105-467D-BF26-AA54570AE65B}" type="presOf" srcId="{85345FBB-448E-4E4B-9D12-8D7167398AF9}" destId="{5696374B-4581-4F02-83CF-B5101A6558BE}" srcOrd="1" destOrd="0" presId="urn:microsoft.com/office/officeart/2005/8/layout/process4"/>
    <dgm:cxn modelId="{5E8A6248-3761-4273-ADAB-6AA306C06B0B}" srcId="{83640A1D-C3DF-45AD-9522-8041DF8EE933}" destId="{340D4F40-E7A5-444A-B203-BD1EA5F3FDDA}" srcOrd="0" destOrd="0" parTransId="{B2664262-C71A-4CE5-9C6F-4BC59147FEDC}" sibTransId="{BFBD8EB9-BD3D-48B2-8322-913CC2A4A1FA}"/>
    <dgm:cxn modelId="{57BB9E48-70ED-4004-9EDB-70165A04D30D}" type="presOf" srcId="{E11ACAFD-CFB4-407F-A2AB-90677D40420C}" destId="{AC164D43-560E-4816-B8B1-C9443E4C4376}" srcOrd="1" destOrd="0" presId="urn:microsoft.com/office/officeart/2005/8/layout/process4"/>
    <dgm:cxn modelId="{41CCCC52-9A43-4349-BA10-EB851A644E87}" type="presOf" srcId="{83640A1D-C3DF-45AD-9522-8041DF8EE933}" destId="{5FE15EB3-DE24-44E6-8663-B6518460DB98}" srcOrd="0" destOrd="0" presId="urn:microsoft.com/office/officeart/2005/8/layout/process4"/>
    <dgm:cxn modelId="{B1D01E58-D161-4241-B83A-12221A5D7390}" type="presOf" srcId="{E11ACAFD-CFB4-407F-A2AB-90677D40420C}" destId="{B45B3F13-E405-4A29-AA41-FD4A3D7ACD07}" srcOrd="0" destOrd="0" presId="urn:microsoft.com/office/officeart/2005/8/layout/process4"/>
    <dgm:cxn modelId="{2DF22758-7AE2-4614-A266-DBFCD86156E9}" srcId="{929AB5F8-3894-4E6C-99F8-CA8DE10D386B}" destId="{4D61CD6B-1140-4EEB-9642-A88968CDA10C}" srcOrd="6" destOrd="0" parTransId="{43E8D78C-0911-4839-8B9B-42617BEA4D69}" sibTransId="{B1F2A874-AC13-4ABC-B6C4-868867F43E52}"/>
    <dgm:cxn modelId="{BED11963-6768-4C00-A37A-7FADC127270B}" type="presOf" srcId="{34D13BE3-9052-4580-B15C-0C906596BDA9}" destId="{3FDA2F2F-5765-4B80-B0B3-23D0FF8FB128}" srcOrd="0" destOrd="0" presId="urn:microsoft.com/office/officeart/2005/8/layout/process4"/>
    <dgm:cxn modelId="{6F4F256F-9571-42AF-A5FA-231090B69CE1}" type="presOf" srcId="{85345FBB-448E-4E4B-9D12-8D7167398AF9}" destId="{C27FB4B2-F253-45BC-9C8D-0B494C77E08C}" srcOrd="0" destOrd="0" presId="urn:microsoft.com/office/officeart/2005/8/layout/process4"/>
    <dgm:cxn modelId="{79E9BF77-A4BB-4B33-BCDA-ABD4AC01CB32}" srcId="{929AB5F8-3894-4E6C-99F8-CA8DE10D386B}" destId="{37FB3476-5123-4BB7-992B-CF81847837E5}" srcOrd="5" destOrd="0" parTransId="{E6F469D1-7CE5-4A4A-8E4B-2329E3FE3F95}" sibTransId="{18F5069B-38BA-448F-B19D-06E0FEF659D7}"/>
    <dgm:cxn modelId="{0A17C487-36B2-4615-A676-5E7702B6CD0C}" srcId="{929AB5F8-3894-4E6C-99F8-CA8DE10D386B}" destId="{85345FBB-448E-4E4B-9D12-8D7167398AF9}" srcOrd="2" destOrd="0" parTransId="{B00B3E63-5F35-4BD6-AAFA-C2085989791D}" sibTransId="{98BF2760-5B47-485D-9677-19CDF431C847}"/>
    <dgm:cxn modelId="{15FE3188-843B-4AF2-8A91-46E1CCBD3411}" srcId="{85345FBB-448E-4E4B-9D12-8D7167398AF9}" destId="{73721CED-A317-4052-AF2D-C13D0D2D2CC5}" srcOrd="0" destOrd="0" parTransId="{84ED9A2F-34C3-4DB3-8DA9-D5850EEC989E}" sibTransId="{1D66360E-6F06-44B1-917C-E78772AD5A9C}"/>
    <dgm:cxn modelId="{C2A8CF89-B130-4AED-B4CF-AFE875A8A566}" srcId="{83640A1D-C3DF-45AD-9522-8041DF8EE933}" destId="{472975B7-C10A-4EC1-AA2D-B1051D4823BF}" srcOrd="1" destOrd="0" parTransId="{61AF99C0-702B-46F5-95F5-629F06A84898}" sibTransId="{0C84CE99-67FA-4368-A38A-512513950442}"/>
    <dgm:cxn modelId="{BA10E28D-EB36-488D-881F-12F1924785C8}" srcId="{929AB5F8-3894-4E6C-99F8-CA8DE10D386B}" destId="{E11ACAFD-CFB4-407F-A2AB-90677D40420C}" srcOrd="0" destOrd="0" parTransId="{28C5E965-D1A9-4262-BC52-D022449E251B}" sibTransId="{C08D5F2D-FEEC-4AF9-8564-97A2596D4ABE}"/>
    <dgm:cxn modelId="{F637698E-CBB9-4C5B-9EE6-05D7568A51AE}" type="presOf" srcId="{4FA6456E-015D-4CF1-84C4-4FD58B197898}" destId="{0C128126-EFF4-413A-8187-E299FE9DD324}" srcOrd="1" destOrd="0" presId="urn:microsoft.com/office/officeart/2005/8/layout/process4"/>
    <dgm:cxn modelId="{2008E08F-3502-463E-8A66-80603C684326}" type="presOf" srcId="{5A5751E5-37EE-4E0A-805E-47177199A798}" destId="{C87B7AF1-9D84-4DE7-9614-2A0E9F7688CF}" srcOrd="0" destOrd="0" presId="urn:microsoft.com/office/officeart/2005/8/layout/process4"/>
    <dgm:cxn modelId="{CAD7E19A-6F28-458D-B6B9-C095BD6E2BF3}" type="presOf" srcId="{340D4F40-E7A5-444A-B203-BD1EA5F3FDDA}" destId="{97CFE528-D2B5-4870-8F61-7A3717D799BC}" srcOrd="0" destOrd="0" presId="urn:microsoft.com/office/officeart/2005/8/layout/process4"/>
    <dgm:cxn modelId="{6BD9B8B8-BCC5-4C60-A5EE-E59CFC5068A5}" type="presOf" srcId="{D6E77755-9DC1-4172-BB04-9FC22D7D11B9}" destId="{22159C5D-80F0-4629-BF10-8534EFF84F05}" srcOrd="0" destOrd="0" presId="urn:microsoft.com/office/officeart/2005/8/layout/process4"/>
    <dgm:cxn modelId="{3F182DBE-DE25-4F89-8DA5-F9E6D9F7F00A}" type="presOf" srcId="{4D74ECB4-C5C0-45E4-9924-D83F28E246CA}" destId="{7D718277-BE20-4148-B3D5-DDF1E5F4D0D1}" srcOrd="0" destOrd="0" presId="urn:microsoft.com/office/officeart/2005/8/layout/process4"/>
    <dgm:cxn modelId="{00DEBCC3-6234-41C7-A991-081AE9D098C5}" srcId="{929AB5F8-3894-4E6C-99F8-CA8DE10D386B}" destId="{F479919E-C2FF-4275-AD23-38E002184354}" srcOrd="3" destOrd="0" parTransId="{9949305C-657C-4BD1-84C1-F626A3C6EB64}" sibTransId="{51038882-3A85-4EC9-A3DF-6BF754DB816B}"/>
    <dgm:cxn modelId="{5B1265C6-CA65-4603-A040-919846418A96}" srcId="{4FA6456E-015D-4CF1-84C4-4FD58B197898}" destId="{4D74ECB4-C5C0-45E4-9924-D83F28E246CA}" srcOrd="0" destOrd="0" parTransId="{D4967739-13B0-466A-9F57-036D8A86CD7E}" sibTransId="{72819469-CD1A-4136-8D35-862B43A723E7}"/>
    <dgm:cxn modelId="{9EADA4CD-4F23-4CF9-AAC8-7252CFD9000E}" type="presOf" srcId="{4FA6456E-015D-4CF1-84C4-4FD58B197898}" destId="{B7FD36C6-302D-4604-8EC5-E57A115C23DA}" srcOrd="0" destOrd="0" presId="urn:microsoft.com/office/officeart/2005/8/layout/process4"/>
    <dgm:cxn modelId="{807120D2-6547-43CF-AD6D-F35EEC6DE66A}" srcId="{85345FBB-448E-4E4B-9D12-8D7167398AF9}" destId="{D6E77755-9DC1-4172-BB04-9FC22D7D11B9}" srcOrd="1" destOrd="0" parTransId="{AA857AD0-C78B-4C33-80D4-B089CCBDA856}" sibTransId="{5173F62F-2A71-4C22-A8B9-22F9E55C2427}"/>
    <dgm:cxn modelId="{3351C6E5-FC98-4432-BBB7-5BE076943E8C}" type="presOf" srcId="{37FB3476-5123-4BB7-992B-CF81847837E5}" destId="{E8DC8A59-9D88-4519-B7F1-FDA48BA36421}" srcOrd="0" destOrd="0" presId="urn:microsoft.com/office/officeart/2005/8/layout/process4"/>
    <dgm:cxn modelId="{86B8FDF2-5230-4885-AC6D-368A10291E08}" srcId="{929AB5F8-3894-4E6C-99F8-CA8DE10D386B}" destId="{4FA6456E-015D-4CF1-84C4-4FD58B197898}" srcOrd="1" destOrd="0" parTransId="{3CD0CEBB-AF4E-42C8-B840-4F504DC67580}" sibTransId="{DD16BFB1-16BC-4B1A-B8A4-5F8C72592E7B}"/>
    <dgm:cxn modelId="{7623E7FA-3A2B-4CF6-8796-706E045FCB81}" type="presOf" srcId="{929AB5F8-3894-4E6C-99F8-CA8DE10D386B}" destId="{FE21B798-91F9-4E9E-8B04-55A232275B39}" srcOrd="0" destOrd="0" presId="urn:microsoft.com/office/officeart/2005/8/layout/process4"/>
    <dgm:cxn modelId="{61112CFD-0FBF-4B08-BB67-ED04B9EF6340}" type="presOf" srcId="{83640A1D-C3DF-45AD-9522-8041DF8EE933}" destId="{A956C915-09BD-4262-9AAF-B5D1587A489A}" srcOrd="1" destOrd="0" presId="urn:microsoft.com/office/officeart/2005/8/layout/process4"/>
    <dgm:cxn modelId="{A7B4F5FE-0F1D-4714-828C-992E6D8E4C4B}" srcId="{929AB5F8-3894-4E6C-99F8-CA8DE10D386B}" destId="{34D13BE3-9052-4580-B15C-0C906596BDA9}" srcOrd="4" destOrd="0" parTransId="{24177B49-B2E9-490F-9CEB-03B4A86DD6F5}" sibTransId="{EB10BE54-B75D-4E1B-8EA2-6ADCC51D1103}"/>
    <dgm:cxn modelId="{87B02943-6334-4781-8B08-03783C07F43E}" type="presParOf" srcId="{FE21B798-91F9-4E9E-8B04-55A232275B39}" destId="{D124667A-F264-4335-8982-9EB96E697508}" srcOrd="0" destOrd="0" presId="urn:microsoft.com/office/officeart/2005/8/layout/process4"/>
    <dgm:cxn modelId="{77A886B6-237F-4165-8215-BA50837BB3AA}" type="presParOf" srcId="{D124667A-F264-4335-8982-9EB96E697508}" destId="{5FE15EB3-DE24-44E6-8663-B6518460DB98}" srcOrd="0" destOrd="0" presId="urn:microsoft.com/office/officeart/2005/8/layout/process4"/>
    <dgm:cxn modelId="{7D2370C1-989C-4A3E-B80A-49C7E92077F5}" type="presParOf" srcId="{D124667A-F264-4335-8982-9EB96E697508}" destId="{A956C915-09BD-4262-9AAF-B5D1587A489A}" srcOrd="1" destOrd="0" presId="urn:microsoft.com/office/officeart/2005/8/layout/process4"/>
    <dgm:cxn modelId="{A471B2C1-516A-4E50-86C1-25C9C8AD5387}" type="presParOf" srcId="{D124667A-F264-4335-8982-9EB96E697508}" destId="{1EE78EEF-46C6-46A1-800C-402DE96785D5}" srcOrd="2" destOrd="0" presId="urn:microsoft.com/office/officeart/2005/8/layout/process4"/>
    <dgm:cxn modelId="{D5D1005C-3A36-4159-8B1F-CB2ADFE28C05}" type="presParOf" srcId="{1EE78EEF-46C6-46A1-800C-402DE96785D5}" destId="{97CFE528-D2B5-4870-8F61-7A3717D799BC}" srcOrd="0" destOrd="0" presId="urn:microsoft.com/office/officeart/2005/8/layout/process4"/>
    <dgm:cxn modelId="{B9ACE658-A4DF-4ACE-9A55-CB7C03FA8DBE}" type="presParOf" srcId="{1EE78EEF-46C6-46A1-800C-402DE96785D5}" destId="{791E1392-5BC8-46F7-B117-FFE4F16D5FDA}" srcOrd="1" destOrd="0" presId="urn:microsoft.com/office/officeart/2005/8/layout/process4"/>
    <dgm:cxn modelId="{F2603E88-5165-41EE-A1EC-C19EE44311EB}" type="presParOf" srcId="{FE21B798-91F9-4E9E-8B04-55A232275B39}" destId="{F1ABFC39-12AD-42BD-B409-B524D0CA285D}" srcOrd="1" destOrd="0" presId="urn:microsoft.com/office/officeart/2005/8/layout/process4"/>
    <dgm:cxn modelId="{CE4C096E-7896-47CC-AEEA-B9CEA68EDB53}" type="presParOf" srcId="{FE21B798-91F9-4E9E-8B04-55A232275B39}" destId="{AF9C3C43-EDCB-4A0D-BB80-FDD0F2FFC347}" srcOrd="2" destOrd="0" presId="urn:microsoft.com/office/officeart/2005/8/layout/process4"/>
    <dgm:cxn modelId="{49B47493-BA10-431B-B4D3-00F3B6CBAA8A}" type="presParOf" srcId="{AF9C3C43-EDCB-4A0D-BB80-FDD0F2FFC347}" destId="{83ABB8DA-B12F-4D3C-8274-925DBC6AEA73}" srcOrd="0" destOrd="0" presId="urn:microsoft.com/office/officeart/2005/8/layout/process4"/>
    <dgm:cxn modelId="{9A48BCCE-BB03-4A42-A549-8BE40B5C7973}" type="presParOf" srcId="{FE21B798-91F9-4E9E-8B04-55A232275B39}" destId="{8DE54F08-76AF-40CA-BB4B-D7B0B17AC5E2}" srcOrd="3" destOrd="0" presId="urn:microsoft.com/office/officeart/2005/8/layout/process4"/>
    <dgm:cxn modelId="{C5AFC86E-17CD-4A50-A2F5-01EF8CE1345F}" type="presParOf" srcId="{FE21B798-91F9-4E9E-8B04-55A232275B39}" destId="{6168C940-364B-427C-89BC-B5FF92008ACB}" srcOrd="4" destOrd="0" presId="urn:microsoft.com/office/officeart/2005/8/layout/process4"/>
    <dgm:cxn modelId="{76DA0317-CA6D-48E0-A435-8846D7758634}" type="presParOf" srcId="{6168C940-364B-427C-89BC-B5FF92008ACB}" destId="{E8DC8A59-9D88-4519-B7F1-FDA48BA36421}" srcOrd="0" destOrd="0" presId="urn:microsoft.com/office/officeart/2005/8/layout/process4"/>
    <dgm:cxn modelId="{AFECF0C0-01BF-4A3B-B7A8-26E99EC0CDCA}" type="presParOf" srcId="{FE21B798-91F9-4E9E-8B04-55A232275B39}" destId="{27E6D32D-BE7A-45C0-A25C-5F3C73A00FB1}" srcOrd="5" destOrd="0" presId="urn:microsoft.com/office/officeart/2005/8/layout/process4"/>
    <dgm:cxn modelId="{4AB5B0CB-9864-4BC6-B163-3038B9A7115F}" type="presParOf" srcId="{FE21B798-91F9-4E9E-8B04-55A232275B39}" destId="{5A7EC19C-5C56-4BDE-8B85-5B511169B45F}" srcOrd="6" destOrd="0" presId="urn:microsoft.com/office/officeart/2005/8/layout/process4"/>
    <dgm:cxn modelId="{1CA437AE-4A0D-498E-8738-48B42E4E46BA}" type="presParOf" srcId="{5A7EC19C-5C56-4BDE-8B85-5B511169B45F}" destId="{3FDA2F2F-5765-4B80-B0B3-23D0FF8FB128}" srcOrd="0" destOrd="0" presId="urn:microsoft.com/office/officeart/2005/8/layout/process4"/>
    <dgm:cxn modelId="{4D20CFA5-819D-4B60-BD90-1089EAB2DE4B}" type="presParOf" srcId="{FE21B798-91F9-4E9E-8B04-55A232275B39}" destId="{CBEA4E38-71CF-4CFC-9AB0-7DBF4CD3B1A6}" srcOrd="7" destOrd="0" presId="urn:microsoft.com/office/officeart/2005/8/layout/process4"/>
    <dgm:cxn modelId="{50B0DA61-7278-437B-87B9-087779CA333C}" type="presParOf" srcId="{FE21B798-91F9-4E9E-8B04-55A232275B39}" destId="{64F40D9D-BDAC-4BC7-8380-347881B4D168}" srcOrd="8" destOrd="0" presId="urn:microsoft.com/office/officeart/2005/8/layout/process4"/>
    <dgm:cxn modelId="{3C3408DD-A7FA-485B-B44A-8EB7BD3F12E3}" type="presParOf" srcId="{64F40D9D-BDAC-4BC7-8380-347881B4D168}" destId="{A949D35D-2B55-4B97-B42F-A8385712F2FB}" srcOrd="0" destOrd="0" presId="urn:microsoft.com/office/officeart/2005/8/layout/process4"/>
    <dgm:cxn modelId="{12E630C8-E2D1-4CB5-BDBE-0F0184EE72EE}" type="presParOf" srcId="{FE21B798-91F9-4E9E-8B04-55A232275B39}" destId="{B32384BF-7829-487C-9BE2-DBD55C149604}" srcOrd="9" destOrd="0" presId="urn:microsoft.com/office/officeart/2005/8/layout/process4"/>
    <dgm:cxn modelId="{B50260D7-EC3C-41C9-AC3B-0530CB36C87F}" type="presParOf" srcId="{FE21B798-91F9-4E9E-8B04-55A232275B39}" destId="{9B340B82-D975-4E79-8C69-FB1EEEB249E5}" srcOrd="10" destOrd="0" presId="urn:microsoft.com/office/officeart/2005/8/layout/process4"/>
    <dgm:cxn modelId="{0B401CB6-D5AD-47A4-874F-65961BCC7093}" type="presParOf" srcId="{9B340B82-D975-4E79-8C69-FB1EEEB249E5}" destId="{C27FB4B2-F253-45BC-9C8D-0B494C77E08C}" srcOrd="0" destOrd="0" presId="urn:microsoft.com/office/officeart/2005/8/layout/process4"/>
    <dgm:cxn modelId="{3EE7E56C-143F-4068-ABFB-D7456623C503}" type="presParOf" srcId="{9B340B82-D975-4E79-8C69-FB1EEEB249E5}" destId="{5696374B-4581-4F02-83CF-B5101A6558BE}" srcOrd="1" destOrd="0" presId="urn:microsoft.com/office/officeart/2005/8/layout/process4"/>
    <dgm:cxn modelId="{A9230D4E-774C-455D-9658-BFFF49D33E99}" type="presParOf" srcId="{9B340B82-D975-4E79-8C69-FB1EEEB249E5}" destId="{CC90DB35-7966-4073-8B84-4E55B339A686}" srcOrd="2" destOrd="0" presId="urn:microsoft.com/office/officeart/2005/8/layout/process4"/>
    <dgm:cxn modelId="{18D01440-1883-4B70-B7AD-45BFD1FD6633}" type="presParOf" srcId="{CC90DB35-7966-4073-8B84-4E55B339A686}" destId="{8F81E6BE-E777-4FB4-A30A-F5FD7C134F77}" srcOrd="0" destOrd="0" presId="urn:microsoft.com/office/officeart/2005/8/layout/process4"/>
    <dgm:cxn modelId="{0BA2FA23-DC1A-4966-986D-58FF755407E4}" type="presParOf" srcId="{CC90DB35-7966-4073-8B84-4E55B339A686}" destId="{22159C5D-80F0-4629-BF10-8534EFF84F05}" srcOrd="1" destOrd="0" presId="urn:microsoft.com/office/officeart/2005/8/layout/process4"/>
    <dgm:cxn modelId="{91033DA4-BA12-428A-BCA5-7C6104ECB8D9}" type="presParOf" srcId="{FE21B798-91F9-4E9E-8B04-55A232275B39}" destId="{D319E5E4-E58C-4315-8DAA-FDB5B8DBECE5}" srcOrd="11" destOrd="0" presId="urn:microsoft.com/office/officeart/2005/8/layout/process4"/>
    <dgm:cxn modelId="{30116883-6456-4544-84B7-487626130007}" type="presParOf" srcId="{FE21B798-91F9-4E9E-8B04-55A232275B39}" destId="{07CEB300-33CF-4A6A-90B7-83EC78378FCC}" srcOrd="12" destOrd="0" presId="urn:microsoft.com/office/officeart/2005/8/layout/process4"/>
    <dgm:cxn modelId="{25353664-EC7E-4975-A43E-B5D68D02FEE2}" type="presParOf" srcId="{07CEB300-33CF-4A6A-90B7-83EC78378FCC}" destId="{B7FD36C6-302D-4604-8EC5-E57A115C23DA}" srcOrd="0" destOrd="0" presId="urn:microsoft.com/office/officeart/2005/8/layout/process4"/>
    <dgm:cxn modelId="{9F9B6925-976D-4401-8B54-2EA217F6DC42}" type="presParOf" srcId="{07CEB300-33CF-4A6A-90B7-83EC78378FCC}" destId="{0C128126-EFF4-413A-8187-E299FE9DD324}" srcOrd="1" destOrd="0" presId="urn:microsoft.com/office/officeart/2005/8/layout/process4"/>
    <dgm:cxn modelId="{337D5905-9D7A-4BCF-91E6-3AC9080843E9}" type="presParOf" srcId="{07CEB300-33CF-4A6A-90B7-83EC78378FCC}" destId="{A57CAB5A-89EA-41E9-B6B1-6D632842F2DC}" srcOrd="2" destOrd="0" presId="urn:microsoft.com/office/officeart/2005/8/layout/process4"/>
    <dgm:cxn modelId="{70B20D62-B870-40A4-9880-339F5D24BD99}" type="presParOf" srcId="{A57CAB5A-89EA-41E9-B6B1-6D632842F2DC}" destId="{7D718277-BE20-4148-B3D5-DDF1E5F4D0D1}" srcOrd="0" destOrd="0" presId="urn:microsoft.com/office/officeart/2005/8/layout/process4"/>
    <dgm:cxn modelId="{D3E8B7A3-2E65-47C5-BC81-9C2C707DFCFF}" type="presParOf" srcId="{A57CAB5A-89EA-41E9-B6B1-6D632842F2DC}" destId="{C87B7AF1-9D84-4DE7-9614-2A0E9F7688CF}" srcOrd="1" destOrd="0" presId="urn:microsoft.com/office/officeart/2005/8/layout/process4"/>
    <dgm:cxn modelId="{0E0314FA-B802-4A71-8B40-2F02EB9356F7}" type="presParOf" srcId="{FE21B798-91F9-4E9E-8B04-55A232275B39}" destId="{47ACE23E-312B-4E11-933D-41943C04875C}" srcOrd="13" destOrd="0" presId="urn:microsoft.com/office/officeart/2005/8/layout/process4"/>
    <dgm:cxn modelId="{3D4F0155-F0B5-4273-9591-DA223F4E4E90}" type="presParOf" srcId="{FE21B798-91F9-4E9E-8B04-55A232275B39}" destId="{DB498AAD-115D-4BA5-BBED-F3ABF931E55A}" srcOrd="14" destOrd="0" presId="urn:microsoft.com/office/officeart/2005/8/layout/process4"/>
    <dgm:cxn modelId="{990621CE-1F80-46EA-B09C-0FC957A81652}" type="presParOf" srcId="{DB498AAD-115D-4BA5-BBED-F3ABF931E55A}" destId="{B45B3F13-E405-4A29-AA41-FD4A3D7ACD07}" srcOrd="0" destOrd="0" presId="urn:microsoft.com/office/officeart/2005/8/layout/process4"/>
    <dgm:cxn modelId="{C8B44D68-2FEF-422C-8F2C-432F4CA675DA}" type="presParOf" srcId="{DB498AAD-115D-4BA5-BBED-F3ABF931E55A}" destId="{AC164D43-560E-4816-B8B1-C9443E4C4376}" srcOrd="1" destOrd="0" presId="urn:microsoft.com/office/officeart/2005/8/layout/process4"/>
    <dgm:cxn modelId="{7C4C1958-B8B0-46E1-AD7E-D0F87DC78B26}" type="presParOf" srcId="{DB498AAD-115D-4BA5-BBED-F3ABF931E55A}" destId="{33775778-DE6F-40BF-BA1E-A5D615CAB3A5}" srcOrd="2" destOrd="0" presId="urn:microsoft.com/office/officeart/2005/8/layout/process4"/>
    <dgm:cxn modelId="{E527759D-5021-411D-96A4-BAAE52B50EAA}" type="presParOf" srcId="{33775778-DE6F-40BF-BA1E-A5D615CAB3A5}" destId="{42CC6AE8-F1D1-4D29-BAB2-09718823821D}" srcOrd="0" destOrd="0" presId="urn:microsoft.com/office/officeart/2005/8/layout/process4"/>
    <dgm:cxn modelId="{C839A395-74B5-4C56-A733-6D75D1EFD717}" type="presParOf" srcId="{33775778-DE6F-40BF-BA1E-A5D615CAB3A5}" destId="{B863BF44-6C20-458E-83F7-BF93907F02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6C915-09BD-4262-9AAF-B5D1587A489A}">
      <dsp:nvSpPr>
        <dsp:cNvPr id="0" name=""/>
        <dsp:cNvSpPr/>
      </dsp:nvSpPr>
      <dsp:spPr>
        <a:xfrm>
          <a:off x="0" y="4252536"/>
          <a:ext cx="7740650" cy="398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1835</a:t>
          </a:r>
        </a:p>
      </dsp:txBody>
      <dsp:txXfrm>
        <a:off x="0" y="4252536"/>
        <a:ext cx="7740650" cy="215313"/>
      </dsp:txXfrm>
    </dsp:sp>
    <dsp:sp modelId="{97CFE528-D2B5-4870-8F61-7A3717D799BC}">
      <dsp:nvSpPr>
        <dsp:cNvPr id="0" name=""/>
        <dsp:cNvSpPr/>
      </dsp:nvSpPr>
      <dsp:spPr>
        <a:xfrm>
          <a:off x="0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1838</a:t>
          </a:r>
        </a:p>
      </dsp:txBody>
      <dsp:txXfrm>
        <a:off x="0" y="4459874"/>
        <a:ext cx="3870325" cy="183414"/>
      </dsp:txXfrm>
    </dsp:sp>
    <dsp:sp modelId="{791E1392-5BC8-46F7-B117-FFE4F16D5FDA}">
      <dsp:nvSpPr>
        <dsp:cNvPr id="0" name=""/>
        <dsp:cNvSpPr/>
      </dsp:nvSpPr>
      <dsp:spPr>
        <a:xfrm>
          <a:off x="3870325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Cherokee Trail of Tears</a:t>
          </a:r>
        </a:p>
      </dsp:txBody>
      <dsp:txXfrm>
        <a:off x="3870325" y="4459874"/>
        <a:ext cx="3870325" cy="183414"/>
      </dsp:txXfrm>
    </dsp:sp>
    <dsp:sp modelId="{83ABB8DA-B12F-4D3C-8274-925DBC6AEA73}">
      <dsp:nvSpPr>
        <dsp:cNvPr id="0" name=""/>
        <dsp:cNvSpPr/>
      </dsp:nvSpPr>
      <dsp:spPr>
        <a:xfrm rot="10800000">
          <a:off x="0" y="364527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1830</a:t>
          </a:r>
          <a:r>
            <a:rPr lang="en-US" sz="1200" kern="1200" dirty="0"/>
            <a:t> – Indian Removal Act</a:t>
          </a:r>
        </a:p>
      </dsp:txBody>
      <dsp:txXfrm rot="10800000">
        <a:off x="0" y="3645273"/>
        <a:ext cx="7740650" cy="398467"/>
      </dsp:txXfrm>
    </dsp:sp>
    <dsp:sp modelId="{E8DC8A59-9D88-4519-B7F1-FDA48BA36421}">
      <dsp:nvSpPr>
        <dsp:cNvPr id="0" name=""/>
        <dsp:cNvSpPr/>
      </dsp:nvSpPr>
      <dsp:spPr>
        <a:xfrm rot="10800000">
          <a:off x="0" y="3038011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1825</a:t>
          </a:r>
        </a:p>
      </dsp:txBody>
      <dsp:txXfrm rot="10800000">
        <a:off x="0" y="3038011"/>
        <a:ext cx="7740650" cy="398467"/>
      </dsp:txXfrm>
    </dsp:sp>
    <dsp:sp modelId="{3FDA2F2F-5765-4B80-B0B3-23D0FF8FB128}">
      <dsp:nvSpPr>
        <dsp:cNvPr id="0" name=""/>
        <dsp:cNvSpPr/>
      </dsp:nvSpPr>
      <dsp:spPr>
        <a:xfrm rot="10800000">
          <a:off x="0" y="2430748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1820</a:t>
          </a:r>
          <a:r>
            <a:rPr lang="en-US" sz="1200" kern="1200" dirty="0"/>
            <a:t> – Missouri Compromise</a:t>
          </a:r>
        </a:p>
      </dsp:txBody>
      <dsp:txXfrm rot="10800000">
        <a:off x="0" y="2430748"/>
        <a:ext cx="7740650" cy="398467"/>
      </dsp:txXfrm>
    </dsp:sp>
    <dsp:sp modelId="{A949D35D-2B55-4B97-B42F-A8385712F2FB}">
      <dsp:nvSpPr>
        <dsp:cNvPr id="0" name=""/>
        <dsp:cNvSpPr/>
      </dsp:nvSpPr>
      <dsp:spPr>
        <a:xfrm rot="10800000">
          <a:off x="0" y="1823485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        1815</a:t>
          </a:r>
          <a:r>
            <a:rPr lang="en-US" sz="1200" kern="1200" dirty="0"/>
            <a:t> – War of 1812 ends</a:t>
          </a:r>
        </a:p>
      </dsp:txBody>
      <dsp:txXfrm rot="10800000">
        <a:off x="0" y="1823485"/>
        <a:ext cx="7740650" cy="398467"/>
      </dsp:txXfrm>
    </dsp:sp>
    <dsp:sp modelId="{5696374B-4581-4F02-83CF-B5101A6558BE}">
      <dsp:nvSpPr>
        <dsp:cNvPr id="0" name=""/>
        <dsp:cNvSpPr/>
      </dsp:nvSpPr>
      <dsp:spPr>
        <a:xfrm rot="10800000">
          <a:off x="0" y="121622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1810</a:t>
          </a:r>
        </a:p>
      </dsp:txBody>
      <dsp:txXfrm rot="-10800000">
        <a:off x="0" y="1216223"/>
        <a:ext cx="7740650" cy="215248"/>
      </dsp:txXfrm>
    </dsp:sp>
    <dsp:sp modelId="{8F81E6BE-E777-4FB4-A30A-F5FD7C134F77}">
      <dsp:nvSpPr>
        <dsp:cNvPr id="0" name=""/>
        <dsp:cNvSpPr/>
      </dsp:nvSpPr>
      <dsp:spPr>
        <a:xfrm>
          <a:off x="0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1812</a:t>
          </a:r>
        </a:p>
      </dsp:txBody>
      <dsp:txXfrm>
        <a:off x="0" y="1431471"/>
        <a:ext cx="3870325" cy="183359"/>
      </dsp:txXfrm>
    </dsp:sp>
    <dsp:sp modelId="{22159C5D-80F0-4629-BF10-8534EFF84F05}">
      <dsp:nvSpPr>
        <dsp:cNvPr id="0" name=""/>
        <dsp:cNvSpPr/>
      </dsp:nvSpPr>
      <dsp:spPr>
        <a:xfrm>
          <a:off x="3870325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War of 1812 begins</a:t>
          </a:r>
        </a:p>
      </dsp:txBody>
      <dsp:txXfrm>
        <a:off x="3870325" y="1431471"/>
        <a:ext cx="3870325" cy="183359"/>
      </dsp:txXfrm>
    </dsp:sp>
    <dsp:sp modelId="{0C128126-EFF4-413A-8187-E299FE9DD324}">
      <dsp:nvSpPr>
        <dsp:cNvPr id="0" name=""/>
        <dsp:cNvSpPr/>
      </dsp:nvSpPr>
      <dsp:spPr>
        <a:xfrm rot="10800000">
          <a:off x="0" y="60896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1805</a:t>
          </a:r>
        </a:p>
      </dsp:txBody>
      <dsp:txXfrm rot="-10800000">
        <a:off x="0" y="608960"/>
        <a:ext cx="7740650" cy="215248"/>
      </dsp:txXfrm>
    </dsp:sp>
    <dsp:sp modelId="{7D718277-BE20-4148-B3D5-DDF1E5F4D0D1}">
      <dsp:nvSpPr>
        <dsp:cNvPr id="0" name=""/>
        <dsp:cNvSpPr/>
      </dsp:nvSpPr>
      <dsp:spPr>
        <a:xfrm>
          <a:off x="0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1807</a:t>
          </a:r>
        </a:p>
      </dsp:txBody>
      <dsp:txXfrm>
        <a:off x="0" y="824208"/>
        <a:ext cx="3870325" cy="183359"/>
      </dsp:txXfrm>
    </dsp:sp>
    <dsp:sp modelId="{C87B7AF1-9D84-4DE7-9614-2A0E9F7688CF}">
      <dsp:nvSpPr>
        <dsp:cNvPr id="0" name=""/>
        <dsp:cNvSpPr/>
      </dsp:nvSpPr>
      <dsp:spPr>
        <a:xfrm>
          <a:off x="3870325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Congress bans import of slaves</a:t>
          </a:r>
        </a:p>
      </dsp:txBody>
      <dsp:txXfrm>
        <a:off x="3870325" y="824208"/>
        <a:ext cx="3870325" cy="183359"/>
      </dsp:txXfrm>
    </dsp:sp>
    <dsp:sp modelId="{AC164D43-560E-4816-B8B1-C9443E4C4376}">
      <dsp:nvSpPr>
        <dsp:cNvPr id="0" name=""/>
        <dsp:cNvSpPr/>
      </dsp:nvSpPr>
      <dsp:spPr>
        <a:xfrm rot="10800000">
          <a:off x="0" y="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1800</a:t>
          </a:r>
        </a:p>
      </dsp:txBody>
      <dsp:txXfrm rot="-10800000">
        <a:off x="0" y="0"/>
        <a:ext cx="7740650" cy="215248"/>
      </dsp:txXfrm>
    </dsp:sp>
    <dsp:sp modelId="{42CC6AE8-F1D1-4D29-BAB2-09718823821D}">
      <dsp:nvSpPr>
        <dsp:cNvPr id="0" name=""/>
        <dsp:cNvSpPr/>
      </dsp:nvSpPr>
      <dsp:spPr>
        <a:xfrm>
          <a:off x="0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1803</a:t>
          </a:r>
        </a:p>
      </dsp:txBody>
      <dsp:txXfrm>
        <a:off x="0" y="216946"/>
        <a:ext cx="3870325" cy="183359"/>
      </dsp:txXfrm>
    </dsp:sp>
    <dsp:sp modelId="{B863BF44-6C20-458E-83F7-BF93907F0273}">
      <dsp:nvSpPr>
        <dsp:cNvPr id="0" name=""/>
        <dsp:cNvSpPr/>
      </dsp:nvSpPr>
      <dsp:spPr>
        <a:xfrm>
          <a:off x="3870325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Louisiana Purchase</a:t>
          </a:r>
        </a:p>
      </dsp:txBody>
      <dsp:txXfrm>
        <a:off x="3870325" y="216946"/>
        <a:ext cx="3870325" cy="18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6C915-09BD-4262-9AAF-B5D1587A489A}">
      <dsp:nvSpPr>
        <dsp:cNvPr id="0" name=""/>
        <dsp:cNvSpPr/>
      </dsp:nvSpPr>
      <dsp:spPr>
        <a:xfrm>
          <a:off x="0" y="4252536"/>
          <a:ext cx="7740650" cy="398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1835</a:t>
          </a:r>
        </a:p>
      </dsp:txBody>
      <dsp:txXfrm>
        <a:off x="0" y="4252536"/>
        <a:ext cx="7740650" cy="215313"/>
      </dsp:txXfrm>
    </dsp:sp>
    <dsp:sp modelId="{97CFE528-D2B5-4870-8F61-7A3717D799BC}">
      <dsp:nvSpPr>
        <dsp:cNvPr id="0" name=""/>
        <dsp:cNvSpPr/>
      </dsp:nvSpPr>
      <dsp:spPr>
        <a:xfrm>
          <a:off x="0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1838</a:t>
          </a:r>
        </a:p>
      </dsp:txBody>
      <dsp:txXfrm>
        <a:off x="0" y="4459874"/>
        <a:ext cx="3870325" cy="183414"/>
      </dsp:txXfrm>
    </dsp:sp>
    <dsp:sp modelId="{791E1392-5BC8-46F7-B117-FFE4F16D5FDA}">
      <dsp:nvSpPr>
        <dsp:cNvPr id="0" name=""/>
        <dsp:cNvSpPr/>
      </dsp:nvSpPr>
      <dsp:spPr>
        <a:xfrm>
          <a:off x="3870325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Cherokee Trail of Tears</a:t>
          </a:r>
        </a:p>
      </dsp:txBody>
      <dsp:txXfrm>
        <a:off x="3870325" y="4459874"/>
        <a:ext cx="3870325" cy="183414"/>
      </dsp:txXfrm>
    </dsp:sp>
    <dsp:sp modelId="{83ABB8DA-B12F-4D3C-8274-925DBC6AEA73}">
      <dsp:nvSpPr>
        <dsp:cNvPr id="0" name=""/>
        <dsp:cNvSpPr/>
      </dsp:nvSpPr>
      <dsp:spPr>
        <a:xfrm rot="10800000">
          <a:off x="0" y="364527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1830</a:t>
          </a:r>
          <a:r>
            <a:rPr lang="en-US" sz="1200" kern="1200" dirty="0"/>
            <a:t> – Indian Removal Act</a:t>
          </a:r>
        </a:p>
      </dsp:txBody>
      <dsp:txXfrm rot="10800000">
        <a:off x="0" y="3645273"/>
        <a:ext cx="7740650" cy="398467"/>
      </dsp:txXfrm>
    </dsp:sp>
    <dsp:sp modelId="{E8DC8A59-9D88-4519-B7F1-FDA48BA36421}">
      <dsp:nvSpPr>
        <dsp:cNvPr id="0" name=""/>
        <dsp:cNvSpPr/>
      </dsp:nvSpPr>
      <dsp:spPr>
        <a:xfrm rot="10800000">
          <a:off x="0" y="3038011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1825</a:t>
          </a:r>
        </a:p>
      </dsp:txBody>
      <dsp:txXfrm rot="10800000">
        <a:off x="0" y="3038011"/>
        <a:ext cx="7740650" cy="398467"/>
      </dsp:txXfrm>
    </dsp:sp>
    <dsp:sp modelId="{3FDA2F2F-5765-4B80-B0B3-23D0FF8FB128}">
      <dsp:nvSpPr>
        <dsp:cNvPr id="0" name=""/>
        <dsp:cNvSpPr/>
      </dsp:nvSpPr>
      <dsp:spPr>
        <a:xfrm rot="10800000">
          <a:off x="0" y="2430748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1820</a:t>
          </a:r>
          <a:r>
            <a:rPr lang="en-US" sz="1200" kern="1200" dirty="0"/>
            <a:t> – Missouri Compromise</a:t>
          </a:r>
        </a:p>
      </dsp:txBody>
      <dsp:txXfrm rot="10800000">
        <a:off x="0" y="2430748"/>
        <a:ext cx="7740650" cy="398467"/>
      </dsp:txXfrm>
    </dsp:sp>
    <dsp:sp modelId="{A949D35D-2B55-4B97-B42F-A8385712F2FB}">
      <dsp:nvSpPr>
        <dsp:cNvPr id="0" name=""/>
        <dsp:cNvSpPr/>
      </dsp:nvSpPr>
      <dsp:spPr>
        <a:xfrm rot="10800000">
          <a:off x="0" y="1823485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        1815</a:t>
          </a:r>
          <a:r>
            <a:rPr lang="en-US" sz="1200" kern="1200" dirty="0"/>
            <a:t> – War of 1812 ends</a:t>
          </a:r>
        </a:p>
      </dsp:txBody>
      <dsp:txXfrm rot="10800000">
        <a:off x="0" y="1823485"/>
        <a:ext cx="7740650" cy="398467"/>
      </dsp:txXfrm>
    </dsp:sp>
    <dsp:sp modelId="{5696374B-4581-4F02-83CF-B5101A6558BE}">
      <dsp:nvSpPr>
        <dsp:cNvPr id="0" name=""/>
        <dsp:cNvSpPr/>
      </dsp:nvSpPr>
      <dsp:spPr>
        <a:xfrm rot="10800000">
          <a:off x="0" y="121622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1810</a:t>
          </a:r>
        </a:p>
      </dsp:txBody>
      <dsp:txXfrm rot="-10800000">
        <a:off x="0" y="1216223"/>
        <a:ext cx="7740650" cy="215248"/>
      </dsp:txXfrm>
    </dsp:sp>
    <dsp:sp modelId="{8F81E6BE-E777-4FB4-A30A-F5FD7C134F77}">
      <dsp:nvSpPr>
        <dsp:cNvPr id="0" name=""/>
        <dsp:cNvSpPr/>
      </dsp:nvSpPr>
      <dsp:spPr>
        <a:xfrm>
          <a:off x="0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1812</a:t>
          </a:r>
        </a:p>
      </dsp:txBody>
      <dsp:txXfrm>
        <a:off x="0" y="1431471"/>
        <a:ext cx="3870325" cy="183359"/>
      </dsp:txXfrm>
    </dsp:sp>
    <dsp:sp modelId="{22159C5D-80F0-4629-BF10-8534EFF84F05}">
      <dsp:nvSpPr>
        <dsp:cNvPr id="0" name=""/>
        <dsp:cNvSpPr/>
      </dsp:nvSpPr>
      <dsp:spPr>
        <a:xfrm>
          <a:off x="3870325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War of 1812 begins</a:t>
          </a:r>
        </a:p>
      </dsp:txBody>
      <dsp:txXfrm>
        <a:off x="3870325" y="1431471"/>
        <a:ext cx="3870325" cy="183359"/>
      </dsp:txXfrm>
    </dsp:sp>
    <dsp:sp modelId="{0C128126-EFF4-413A-8187-E299FE9DD324}">
      <dsp:nvSpPr>
        <dsp:cNvPr id="0" name=""/>
        <dsp:cNvSpPr/>
      </dsp:nvSpPr>
      <dsp:spPr>
        <a:xfrm rot="10800000">
          <a:off x="0" y="60896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1805</a:t>
          </a:r>
        </a:p>
      </dsp:txBody>
      <dsp:txXfrm rot="-10800000">
        <a:off x="0" y="608960"/>
        <a:ext cx="7740650" cy="215248"/>
      </dsp:txXfrm>
    </dsp:sp>
    <dsp:sp modelId="{7D718277-BE20-4148-B3D5-DDF1E5F4D0D1}">
      <dsp:nvSpPr>
        <dsp:cNvPr id="0" name=""/>
        <dsp:cNvSpPr/>
      </dsp:nvSpPr>
      <dsp:spPr>
        <a:xfrm>
          <a:off x="0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1807</a:t>
          </a:r>
        </a:p>
      </dsp:txBody>
      <dsp:txXfrm>
        <a:off x="0" y="824208"/>
        <a:ext cx="3870325" cy="183359"/>
      </dsp:txXfrm>
    </dsp:sp>
    <dsp:sp modelId="{C87B7AF1-9D84-4DE7-9614-2A0E9F7688CF}">
      <dsp:nvSpPr>
        <dsp:cNvPr id="0" name=""/>
        <dsp:cNvSpPr/>
      </dsp:nvSpPr>
      <dsp:spPr>
        <a:xfrm>
          <a:off x="3870325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Congress bans import of slaves</a:t>
          </a:r>
        </a:p>
      </dsp:txBody>
      <dsp:txXfrm>
        <a:off x="3870325" y="824208"/>
        <a:ext cx="3870325" cy="183359"/>
      </dsp:txXfrm>
    </dsp:sp>
    <dsp:sp modelId="{AC164D43-560E-4816-B8B1-C9443E4C4376}">
      <dsp:nvSpPr>
        <dsp:cNvPr id="0" name=""/>
        <dsp:cNvSpPr/>
      </dsp:nvSpPr>
      <dsp:spPr>
        <a:xfrm rot="10800000">
          <a:off x="0" y="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1800</a:t>
          </a:r>
        </a:p>
      </dsp:txBody>
      <dsp:txXfrm rot="-10800000">
        <a:off x="0" y="0"/>
        <a:ext cx="7740650" cy="215248"/>
      </dsp:txXfrm>
    </dsp:sp>
    <dsp:sp modelId="{42CC6AE8-F1D1-4D29-BAB2-09718823821D}">
      <dsp:nvSpPr>
        <dsp:cNvPr id="0" name=""/>
        <dsp:cNvSpPr/>
      </dsp:nvSpPr>
      <dsp:spPr>
        <a:xfrm>
          <a:off x="0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1803</a:t>
          </a:r>
        </a:p>
      </dsp:txBody>
      <dsp:txXfrm>
        <a:off x="0" y="216946"/>
        <a:ext cx="3870325" cy="183359"/>
      </dsp:txXfrm>
    </dsp:sp>
    <dsp:sp modelId="{B863BF44-6C20-458E-83F7-BF93907F0273}">
      <dsp:nvSpPr>
        <dsp:cNvPr id="0" name=""/>
        <dsp:cNvSpPr/>
      </dsp:nvSpPr>
      <dsp:spPr>
        <a:xfrm>
          <a:off x="3870325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Louisiana Purchase</a:t>
          </a:r>
        </a:p>
      </dsp:txBody>
      <dsp:txXfrm>
        <a:off x="3870325" y="216946"/>
        <a:ext cx="3870325" cy="183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6C915-09BD-4262-9AAF-B5D1587A489A}">
      <dsp:nvSpPr>
        <dsp:cNvPr id="0" name=""/>
        <dsp:cNvSpPr/>
      </dsp:nvSpPr>
      <dsp:spPr>
        <a:xfrm>
          <a:off x="0" y="4252536"/>
          <a:ext cx="7740650" cy="398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1835</a:t>
          </a:r>
        </a:p>
      </dsp:txBody>
      <dsp:txXfrm>
        <a:off x="0" y="4252536"/>
        <a:ext cx="7740650" cy="215313"/>
      </dsp:txXfrm>
    </dsp:sp>
    <dsp:sp modelId="{97CFE528-D2B5-4870-8F61-7A3717D799BC}">
      <dsp:nvSpPr>
        <dsp:cNvPr id="0" name=""/>
        <dsp:cNvSpPr/>
      </dsp:nvSpPr>
      <dsp:spPr>
        <a:xfrm>
          <a:off x="0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1838</a:t>
          </a:r>
        </a:p>
      </dsp:txBody>
      <dsp:txXfrm>
        <a:off x="0" y="4459874"/>
        <a:ext cx="3870325" cy="183414"/>
      </dsp:txXfrm>
    </dsp:sp>
    <dsp:sp modelId="{791E1392-5BC8-46F7-B117-FFE4F16D5FDA}">
      <dsp:nvSpPr>
        <dsp:cNvPr id="0" name=""/>
        <dsp:cNvSpPr/>
      </dsp:nvSpPr>
      <dsp:spPr>
        <a:xfrm>
          <a:off x="3870325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Cherokee Trail of Tears</a:t>
          </a:r>
        </a:p>
      </dsp:txBody>
      <dsp:txXfrm>
        <a:off x="3870325" y="4459874"/>
        <a:ext cx="3870325" cy="183414"/>
      </dsp:txXfrm>
    </dsp:sp>
    <dsp:sp modelId="{83ABB8DA-B12F-4D3C-8274-925DBC6AEA73}">
      <dsp:nvSpPr>
        <dsp:cNvPr id="0" name=""/>
        <dsp:cNvSpPr/>
      </dsp:nvSpPr>
      <dsp:spPr>
        <a:xfrm rot="10800000">
          <a:off x="0" y="364527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1830</a:t>
          </a:r>
          <a:r>
            <a:rPr lang="en-US" sz="1200" kern="1200" dirty="0"/>
            <a:t> – Indian Removal Act</a:t>
          </a:r>
        </a:p>
      </dsp:txBody>
      <dsp:txXfrm rot="10800000">
        <a:off x="0" y="3645273"/>
        <a:ext cx="7740650" cy="398467"/>
      </dsp:txXfrm>
    </dsp:sp>
    <dsp:sp modelId="{E8DC8A59-9D88-4519-B7F1-FDA48BA36421}">
      <dsp:nvSpPr>
        <dsp:cNvPr id="0" name=""/>
        <dsp:cNvSpPr/>
      </dsp:nvSpPr>
      <dsp:spPr>
        <a:xfrm rot="10800000">
          <a:off x="0" y="3038011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1825</a:t>
          </a:r>
        </a:p>
      </dsp:txBody>
      <dsp:txXfrm rot="10800000">
        <a:off x="0" y="3038011"/>
        <a:ext cx="7740650" cy="398467"/>
      </dsp:txXfrm>
    </dsp:sp>
    <dsp:sp modelId="{3FDA2F2F-5765-4B80-B0B3-23D0FF8FB128}">
      <dsp:nvSpPr>
        <dsp:cNvPr id="0" name=""/>
        <dsp:cNvSpPr/>
      </dsp:nvSpPr>
      <dsp:spPr>
        <a:xfrm rot="10800000">
          <a:off x="0" y="2430748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1820</a:t>
          </a:r>
          <a:r>
            <a:rPr lang="en-US" sz="1200" kern="1200" dirty="0"/>
            <a:t> – Missouri Compromise</a:t>
          </a:r>
        </a:p>
      </dsp:txBody>
      <dsp:txXfrm rot="10800000">
        <a:off x="0" y="2430748"/>
        <a:ext cx="7740650" cy="398467"/>
      </dsp:txXfrm>
    </dsp:sp>
    <dsp:sp modelId="{A949D35D-2B55-4B97-B42F-A8385712F2FB}">
      <dsp:nvSpPr>
        <dsp:cNvPr id="0" name=""/>
        <dsp:cNvSpPr/>
      </dsp:nvSpPr>
      <dsp:spPr>
        <a:xfrm rot="10800000">
          <a:off x="0" y="1823485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        1815</a:t>
          </a:r>
          <a:r>
            <a:rPr lang="en-US" sz="1200" kern="1200" dirty="0"/>
            <a:t> – War of 1812 ends</a:t>
          </a:r>
        </a:p>
      </dsp:txBody>
      <dsp:txXfrm rot="10800000">
        <a:off x="0" y="1823485"/>
        <a:ext cx="7740650" cy="398467"/>
      </dsp:txXfrm>
    </dsp:sp>
    <dsp:sp modelId="{5696374B-4581-4F02-83CF-B5101A6558BE}">
      <dsp:nvSpPr>
        <dsp:cNvPr id="0" name=""/>
        <dsp:cNvSpPr/>
      </dsp:nvSpPr>
      <dsp:spPr>
        <a:xfrm rot="10800000">
          <a:off x="0" y="121622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1810</a:t>
          </a:r>
        </a:p>
      </dsp:txBody>
      <dsp:txXfrm rot="-10800000">
        <a:off x="0" y="1216223"/>
        <a:ext cx="7740650" cy="215248"/>
      </dsp:txXfrm>
    </dsp:sp>
    <dsp:sp modelId="{8F81E6BE-E777-4FB4-A30A-F5FD7C134F77}">
      <dsp:nvSpPr>
        <dsp:cNvPr id="0" name=""/>
        <dsp:cNvSpPr/>
      </dsp:nvSpPr>
      <dsp:spPr>
        <a:xfrm>
          <a:off x="0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1812</a:t>
          </a:r>
        </a:p>
      </dsp:txBody>
      <dsp:txXfrm>
        <a:off x="0" y="1431471"/>
        <a:ext cx="3870325" cy="183359"/>
      </dsp:txXfrm>
    </dsp:sp>
    <dsp:sp modelId="{22159C5D-80F0-4629-BF10-8534EFF84F05}">
      <dsp:nvSpPr>
        <dsp:cNvPr id="0" name=""/>
        <dsp:cNvSpPr/>
      </dsp:nvSpPr>
      <dsp:spPr>
        <a:xfrm>
          <a:off x="3870325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War of 1812 begins</a:t>
          </a:r>
        </a:p>
      </dsp:txBody>
      <dsp:txXfrm>
        <a:off x="3870325" y="1431471"/>
        <a:ext cx="3870325" cy="183359"/>
      </dsp:txXfrm>
    </dsp:sp>
    <dsp:sp modelId="{0C128126-EFF4-413A-8187-E299FE9DD324}">
      <dsp:nvSpPr>
        <dsp:cNvPr id="0" name=""/>
        <dsp:cNvSpPr/>
      </dsp:nvSpPr>
      <dsp:spPr>
        <a:xfrm rot="10800000">
          <a:off x="0" y="60896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1805</a:t>
          </a:r>
        </a:p>
      </dsp:txBody>
      <dsp:txXfrm rot="-10800000">
        <a:off x="0" y="608960"/>
        <a:ext cx="7740650" cy="215248"/>
      </dsp:txXfrm>
    </dsp:sp>
    <dsp:sp modelId="{7D718277-BE20-4148-B3D5-DDF1E5F4D0D1}">
      <dsp:nvSpPr>
        <dsp:cNvPr id="0" name=""/>
        <dsp:cNvSpPr/>
      </dsp:nvSpPr>
      <dsp:spPr>
        <a:xfrm>
          <a:off x="0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1807</a:t>
          </a:r>
        </a:p>
      </dsp:txBody>
      <dsp:txXfrm>
        <a:off x="0" y="824208"/>
        <a:ext cx="3870325" cy="183359"/>
      </dsp:txXfrm>
    </dsp:sp>
    <dsp:sp modelId="{C87B7AF1-9D84-4DE7-9614-2A0E9F7688CF}">
      <dsp:nvSpPr>
        <dsp:cNvPr id="0" name=""/>
        <dsp:cNvSpPr/>
      </dsp:nvSpPr>
      <dsp:spPr>
        <a:xfrm>
          <a:off x="3870325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Congress bans import of slaves</a:t>
          </a:r>
        </a:p>
      </dsp:txBody>
      <dsp:txXfrm>
        <a:off x="3870325" y="824208"/>
        <a:ext cx="3870325" cy="183359"/>
      </dsp:txXfrm>
    </dsp:sp>
    <dsp:sp modelId="{AC164D43-560E-4816-B8B1-C9443E4C4376}">
      <dsp:nvSpPr>
        <dsp:cNvPr id="0" name=""/>
        <dsp:cNvSpPr/>
      </dsp:nvSpPr>
      <dsp:spPr>
        <a:xfrm rot="10800000">
          <a:off x="0" y="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1800</a:t>
          </a:r>
        </a:p>
      </dsp:txBody>
      <dsp:txXfrm rot="-10800000">
        <a:off x="0" y="0"/>
        <a:ext cx="7740650" cy="215248"/>
      </dsp:txXfrm>
    </dsp:sp>
    <dsp:sp modelId="{42CC6AE8-F1D1-4D29-BAB2-09718823821D}">
      <dsp:nvSpPr>
        <dsp:cNvPr id="0" name=""/>
        <dsp:cNvSpPr/>
      </dsp:nvSpPr>
      <dsp:spPr>
        <a:xfrm>
          <a:off x="0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1803</a:t>
          </a:r>
        </a:p>
      </dsp:txBody>
      <dsp:txXfrm>
        <a:off x="0" y="216946"/>
        <a:ext cx="3870325" cy="183359"/>
      </dsp:txXfrm>
    </dsp:sp>
    <dsp:sp modelId="{B863BF44-6C20-458E-83F7-BF93907F0273}">
      <dsp:nvSpPr>
        <dsp:cNvPr id="0" name=""/>
        <dsp:cNvSpPr/>
      </dsp:nvSpPr>
      <dsp:spPr>
        <a:xfrm>
          <a:off x="3870325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Louisiana Purchase</a:t>
          </a:r>
        </a:p>
      </dsp:txBody>
      <dsp:txXfrm>
        <a:off x="3870325" y="216946"/>
        <a:ext cx="3870325" cy="183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6C915-09BD-4262-9AAF-B5D1587A489A}">
      <dsp:nvSpPr>
        <dsp:cNvPr id="0" name=""/>
        <dsp:cNvSpPr/>
      </dsp:nvSpPr>
      <dsp:spPr>
        <a:xfrm>
          <a:off x="0" y="4252536"/>
          <a:ext cx="7740650" cy="398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1835</a:t>
          </a:r>
        </a:p>
      </dsp:txBody>
      <dsp:txXfrm>
        <a:off x="0" y="4252536"/>
        <a:ext cx="7740650" cy="215313"/>
      </dsp:txXfrm>
    </dsp:sp>
    <dsp:sp modelId="{97CFE528-D2B5-4870-8F61-7A3717D799BC}">
      <dsp:nvSpPr>
        <dsp:cNvPr id="0" name=""/>
        <dsp:cNvSpPr/>
      </dsp:nvSpPr>
      <dsp:spPr>
        <a:xfrm>
          <a:off x="0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1838</a:t>
          </a:r>
        </a:p>
      </dsp:txBody>
      <dsp:txXfrm>
        <a:off x="0" y="4459874"/>
        <a:ext cx="3870325" cy="183414"/>
      </dsp:txXfrm>
    </dsp:sp>
    <dsp:sp modelId="{791E1392-5BC8-46F7-B117-FFE4F16D5FDA}">
      <dsp:nvSpPr>
        <dsp:cNvPr id="0" name=""/>
        <dsp:cNvSpPr/>
      </dsp:nvSpPr>
      <dsp:spPr>
        <a:xfrm>
          <a:off x="3870325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Cherokee Trail of Tears</a:t>
          </a:r>
        </a:p>
      </dsp:txBody>
      <dsp:txXfrm>
        <a:off x="3870325" y="4459874"/>
        <a:ext cx="3870325" cy="183414"/>
      </dsp:txXfrm>
    </dsp:sp>
    <dsp:sp modelId="{83ABB8DA-B12F-4D3C-8274-925DBC6AEA73}">
      <dsp:nvSpPr>
        <dsp:cNvPr id="0" name=""/>
        <dsp:cNvSpPr/>
      </dsp:nvSpPr>
      <dsp:spPr>
        <a:xfrm rot="10800000">
          <a:off x="0" y="364527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1830</a:t>
          </a:r>
          <a:r>
            <a:rPr lang="en-US" sz="1200" kern="1200" dirty="0"/>
            <a:t> – Indian Removal Act</a:t>
          </a:r>
        </a:p>
      </dsp:txBody>
      <dsp:txXfrm rot="10800000">
        <a:off x="0" y="3645273"/>
        <a:ext cx="7740650" cy="398467"/>
      </dsp:txXfrm>
    </dsp:sp>
    <dsp:sp modelId="{E8DC8A59-9D88-4519-B7F1-FDA48BA36421}">
      <dsp:nvSpPr>
        <dsp:cNvPr id="0" name=""/>
        <dsp:cNvSpPr/>
      </dsp:nvSpPr>
      <dsp:spPr>
        <a:xfrm rot="10800000">
          <a:off x="0" y="3038011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1825</a:t>
          </a:r>
        </a:p>
      </dsp:txBody>
      <dsp:txXfrm rot="10800000">
        <a:off x="0" y="3038011"/>
        <a:ext cx="7740650" cy="398467"/>
      </dsp:txXfrm>
    </dsp:sp>
    <dsp:sp modelId="{3FDA2F2F-5765-4B80-B0B3-23D0FF8FB128}">
      <dsp:nvSpPr>
        <dsp:cNvPr id="0" name=""/>
        <dsp:cNvSpPr/>
      </dsp:nvSpPr>
      <dsp:spPr>
        <a:xfrm rot="10800000">
          <a:off x="0" y="2430748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1820</a:t>
          </a:r>
          <a:r>
            <a:rPr lang="en-US" sz="1200" kern="1200" dirty="0"/>
            <a:t> – Missouri Compromise</a:t>
          </a:r>
        </a:p>
      </dsp:txBody>
      <dsp:txXfrm rot="10800000">
        <a:off x="0" y="2430748"/>
        <a:ext cx="7740650" cy="398467"/>
      </dsp:txXfrm>
    </dsp:sp>
    <dsp:sp modelId="{A949D35D-2B55-4B97-B42F-A8385712F2FB}">
      <dsp:nvSpPr>
        <dsp:cNvPr id="0" name=""/>
        <dsp:cNvSpPr/>
      </dsp:nvSpPr>
      <dsp:spPr>
        <a:xfrm rot="10800000">
          <a:off x="0" y="1823485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        1815</a:t>
          </a:r>
          <a:r>
            <a:rPr lang="en-US" sz="1200" kern="1200" dirty="0"/>
            <a:t> – War of 1812 ends</a:t>
          </a:r>
        </a:p>
      </dsp:txBody>
      <dsp:txXfrm rot="10800000">
        <a:off x="0" y="1823485"/>
        <a:ext cx="7740650" cy="398467"/>
      </dsp:txXfrm>
    </dsp:sp>
    <dsp:sp modelId="{5696374B-4581-4F02-83CF-B5101A6558BE}">
      <dsp:nvSpPr>
        <dsp:cNvPr id="0" name=""/>
        <dsp:cNvSpPr/>
      </dsp:nvSpPr>
      <dsp:spPr>
        <a:xfrm rot="10800000">
          <a:off x="0" y="121622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1810</a:t>
          </a:r>
        </a:p>
      </dsp:txBody>
      <dsp:txXfrm rot="-10800000">
        <a:off x="0" y="1216223"/>
        <a:ext cx="7740650" cy="215248"/>
      </dsp:txXfrm>
    </dsp:sp>
    <dsp:sp modelId="{8F81E6BE-E777-4FB4-A30A-F5FD7C134F77}">
      <dsp:nvSpPr>
        <dsp:cNvPr id="0" name=""/>
        <dsp:cNvSpPr/>
      </dsp:nvSpPr>
      <dsp:spPr>
        <a:xfrm>
          <a:off x="0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1812</a:t>
          </a:r>
        </a:p>
      </dsp:txBody>
      <dsp:txXfrm>
        <a:off x="0" y="1431471"/>
        <a:ext cx="3870325" cy="183359"/>
      </dsp:txXfrm>
    </dsp:sp>
    <dsp:sp modelId="{22159C5D-80F0-4629-BF10-8534EFF84F05}">
      <dsp:nvSpPr>
        <dsp:cNvPr id="0" name=""/>
        <dsp:cNvSpPr/>
      </dsp:nvSpPr>
      <dsp:spPr>
        <a:xfrm>
          <a:off x="3870325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War of 1812 begins</a:t>
          </a:r>
        </a:p>
      </dsp:txBody>
      <dsp:txXfrm>
        <a:off x="3870325" y="1431471"/>
        <a:ext cx="3870325" cy="183359"/>
      </dsp:txXfrm>
    </dsp:sp>
    <dsp:sp modelId="{0C128126-EFF4-413A-8187-E299FE9DD324}">
      <dsp:nvSpPr>
        <dsp:cNvPr id="0" name=""/>
        <dsp:cNvSpPr/>
      </dsp:nvSpPr>
      <dsp:spPr>
        <a:xfrm rot="10800000">
          <a:off x="0" y="60896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1805</a:t>
          </a:r>
        </a:p>
      </dsp:txBody>
      <dsp:txXfrm rot="-10800000">
        <a:off x="0" y="608960"/>
        <a:ext cx="7740650" cy="215248"/>
      </dsp:txXfrm>
    </dsp:sp>
    <dsp:sp modelId="{7D718277-BE20-4148-B3D5-DDF1E5F4D0D1}">
      <dsp:nvSpPr>
        <dsp:cNvPr id="0" name=""/>
        <dsp:cNvSpPr/>
      </dsp:nvSpPr>
      <dsp:spPr>
        <a:xfrm>
          <a:off x="0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1807</a:t>
          </a:r>
        </a:p>
      </dsp:txBody>
      <dsp:txXfrm>
        <a:off x="0" y="824208"/>
        <a:ext cx="3870325" cy="183359"/>
      </dsp:txXfrm>
    </dsp:sp>
    <dsp:sp modelId="{C87B7AF1-9D84-4DE7-9614-2A0E9F7688CF}">
      <dsp:nvSpPr>
        <dsp:cNvPr id="0" name=""/>
        <dsp:cNvSpPr/>
      </dsp:nvSpPr>
      <dsp:spPr>
        <a:xfrm>
          <a:off x="3870325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Congress bans import of slaves</a:t>
          </a:r>
        </a:p>
      </dsp:txBody>
      <dsp:txXfrm>
        <a:off x="3870325" y="824208"/>
        <a:ext cx="3870325" cy="183359"/>
      </dsp:txXfrm>
    </dsp:sp>
    <dsp:sp modelId="{AC164D43-560E-4816-B8B1-C9443E4C4376}">
      <dsp:nvSpPr>
        <dsp:cNvPr id="0" name=""/>
        <dsp:cNvSpPr/>
      </dsp:nvSpPr>
      <dsp:spPr>
        <a:xfrm rot="10800000">
          <a:off x="0" y="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1800</a:t>
          </a:r>
        </a:p>
      </dsp:txBody>
      <dsp:txXfrm rot="-10800000">
        <a:off x="0" y="0"/>
        <a:ext cx="7740650" cy="215248"/>
      </dsp:txXfrm>
    </dsp:sp>
    <dsp:sp modelId="{42CC6AE8-F1D1-4D29-BAB2-09718823821D}">
      <dsp:nvSpPr>
        <dsp:cNvPr id="0" name=""/>
        <dsp:cNvSpPr/>
      </dsp:nvSpPr>
      <dsp:spPr>
        <a:xfrm>
          <a:off x="0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1803</a:t>
          </a:r>
        </a:p>
      </dsp:txBody>
      <dsp:txXfrm>
        <a:off x="0" y="216946"/>
        <a:ext cx="3870325" cy="183359"/>
      </dsp:txXfrm>
    </dsp:sp>
    <dsp:sp modelId="{B863BF44-6C20-458E-83F7-BF93907F0273}">
      <dsp:nvSpPr>
        <dsp:cNvPr id="0" name=""/>
        <dsp:cNvSpPr/>
      </dsp:nvSpPr>
      <dsp:spPr>
        <a:xfrm>
          <a:off x="3870325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Louisiana Purchase</a:t>
          </a:r>
        </a:p>
      </dsp:txBody>
      <dsp:txXfrm>
        <a:off x="3870325" y="216946"/>
        <a:ext cx="3870325" cy="183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6C915-09BD-4262-9AAF-B5D1587A489A}">
      <dsp:nvSpPr>
        <dsp:cNvPr id="0" name=""/>
        <dsp:cNvSpPr/>
      </dsp:nvSpPr>
      <dsp:spPr>
        <a:xfrm>
          <a:off x="0" y="4252536"/>
          <a:ext cx="7740650" cy="398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1835</a:t>
          </a:r>
        </a:p>
      </dsp:txBody>
      <dsp:txXfrm>
        <a:off x="0" y="4252536"/>
        <a:ext cx="7740650" cy="215313"/>
      </dsp:txXfrm>
    </dsp:sp>
    <dsp:sp modelId="{97CFE528-D2B5-4870-8F61-7A3717D799BC}">
      <dsp:nvSpPr>
        <dsp:cNvPr id="0" name=""/>
        <dsp:cNvSpPr/>
      </dsp:nvSpPr>
      <dsp:spPr>
        <a:xfrm>
          <a:off x="0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1838</a:t>
          </a:r>
        </a:p>
      </dsp:txBody>
      <dsp:txXfrm>
        <a:off x="0" y="4459874"/>
        <a:ext cx="3870325" cy="183414"/>
      </dsp:txXfrm>
    </dsp:sp>
    <dsp:sp modelId="{791E1392-5BC8-46F7-B117-FFE4F16D5FDA}">
      <dsp:nvSpPr>
        <dsp:cNvPr id="0" name=""/>
        <dsp:cNvSpPr/>
      </dsp:nvSpPr>
      <dsp:spPr>
        <a:xfrm>
          <a:off x="3870325" y="4459874"/>
          <a:ext cx="3870325" cy="1834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Cherokee Trail of Tears</a:t>
          </a:r>
        </a:p>
      </dsp:txBody>
      <dsp:txXfrm>
        <a:off x="3870325" y="4459874"/>
        <a:ext cx="3870325" cy="183414"/>
      </dsp:txXfrm>
    </dsp:sp>
    <dsp:sp modelId="{83ABB8DA-B12F-4D3C-8274-925DBC6AEA73}">
      <dsp:nvSpPr>
        <dsp:cNvPr id="0" name=""/>
        <dsp:cNvSpPr/>
      </dsp:nvSpPr>
      <dsp:spPr>
        <a:xfrm rot="10800000">
          <a:off x="0" y="364527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1830</a:t>
          </a:r>
          <a:r>
            <a:rPr lang="en-US" sz="1200" kern="1200" dirty="0"/>
            <a:t> – Indian Removal Act</a:t>
          </a:r>
        </a:p>
      </dsp:txBody>
      <dsp:txXfrm rot="10800000">
        <a:off x="0" y="3645273"/>
        <a:ext cx="7740650" cy="398467"/>
      </dsp:txXfrm>
    </dsp:sp>
    <dsp:sp modelId="{E8DC8A59-9D88-4519-B7F1-FDA48BA36421}">
      <dsp:nvSpPr>
        <dsp:cNvPr id="0" name=""/>
        <dsp:cNvSpPr/>
      </dsp:nvSpPr>
      <dsp:spPr>
        <a:xfrm rot="10800000">
          <a:off x="0" y="3038011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1825</a:t>
          </a:r>
        </a:p>
      </dsp:txBody>
      <dsp:txXfrm rot="10800000">
        <a:off x="0" y="3038011"/>
        <a:ext cx="7740650" cy="398467"/>
      </dsp:txXfrm>
    </dsp:sp>
    <dsp:sp modelId="{3FDA2F2F-5765-4B80-B0B3-23D0FF8FB128}">
      <dsp:nvSpPr>
        <dsp:cNvPr id="0" name=""/>
        <dsp:cNvSpPr/>
      </dsp:nvSpPr>
      <dsp:spPr>
        <a:xfrm rot="10800000">
          <a:off x="0" y="2430748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	1820</a:t>
          </a:r>
          <a:r>
            <a:rPr lang="en-US" sz="1200" kern="1200" dirty="0"/>
            <a:t> – Missouri Compromise</a:t>
          </a:r>
        </a:p>
      </dsp:txBody>
      <dsp:txXfrm rot="10800000">
        <a:off x="0" y="2430748"/>
        <a:ext cx="7740650" cy="398467"/>
      </dsp:txXfrm>
    </dsp:sp>
    <dsp:sp modelId="{A949D35D-2B55-4B97-B42F-A8385712F2FB}">
      <dsp:nvSpPr>
        <dsp:cNvPr id="0" name=""/>
        <dsp:cNvSpPr/>
      </dsp:nvSpPr>
      <dsp:spPr>
        <a:xfrm rot="10800000">
          <a:off x="0" y="1823485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		        1815</a:t>
          </a:r>
          <a:r>
            <a:rPr lang="en-US" sz="1200" kern="1200" dirty="0"/>
            <a:t> – War of 1812 ends</a:t>
          </a:r>
        </a:p>
      </dsp:txBody>
      <dsp:txXfrm rot="10800000">
        <a:off x="0" y="1823485"/>
        <a:ext cx="7740650" cy="398467"/>
      </dsp:txXfrm>
    </dsp:sp>
    <dsp:sp modelId="{5696374B-4581-4F02-83CF-B5101A6558BE}">
      <dsp:nvSpPr>
        <dsp:cNvPr id="0" name=""/>
        <dsp:cNvSpPr/>
      </dsp:nvSpPr>
      <dsp:spPr>
        <a:xfrm rot="10800000">
          <a:off x="0" y="1216223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1810</a:t>
          </a:r>
        </a:p>
      </dsp:txBody>
      <dsp:txXfrm rot="-10800000">
        <a:off x="0" y="1216223"/>
        <a:ext cx="7740650" cy="215248"/>
      </dsp:txXfrm>
    </dsp:sp>
    <dsp:sp modelId="{8F81E6BE-E777-4FB4-A30A-F5FD7C134F77}">
      <dsp:nvSpPr>
        <dsp:cNvPr id="0" name=""/>
        <dsp:cNvSpPr/>
      </dsp:nvSpPr>
      <dsp:spPr>
        <a:xfrm>
          <a:off x="0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1812</a:t>
          </a:r>
        </a:p>
      </dsp:txBody>
      <dsp:txXfrm>
        <a:off x="0" y="1431471"/>
        <a:ext cx="3870325" cy="183359"/>
      </dsp:txXfrm>
    </dsp:sp>
    <dsp:sp modelId="{22159C5D-80F0-4629-BF10-8534EFF84F05}">
      <dsp:nvSpPr>
        <dsp:cNvPr id="0" name=""/>
        <dsp:cNvSpPr/>
      </dsp:nvSpPr>
      <dsp:spPr>
        <a:xfrm>
          <a:off x="3870325" y="1431471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War of 1812 begins</a:t>
          </a:r>
        </a:p>
      </dsp:txBody>
      <dsp:txXfrm>
        <a:off x="3870325" y="1431471"/>
        <a:ext cx="3870325" cy="183359"/>
      </dsp:txXfrm>
    </dsp:sp>
    <dsp:sp modelId="{0C128126-EFF4-413A-8187-E299FE9DD324}">
      <dsp:nvSpPr>
        <dsp:cNvPr id="0" name=""/>
        <dsp:cNvSpPr/>
      </dsp:nvSpPr>
      <dsp:spPr>
        <a:xfrm rot="10800000">
          <a:off x="0" y="60896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1805</a:t>
          </a:r>
        </a:p>
      </dsp:txBody>
      <dsp:txXfrm rot="-10800000">
        <a:off x="0" y="608960"/>
        <a:ext cx="7740650" cy="215248"/>
      </dsp:txXfrm>
    </dsp:sp>
    <dsp:sp modelId="{7D718277-BE20-4148-B3D5-DDF1E5F4D0D1}">
      <dsp:nvSpPr>
        <dsp:cNvPr id="0" name=""/>
        <dsp:cNvSpPr/>
      </dsp:nvSpPr>
      <dsp:spPr>
        <a:xfrm>
          <a:off x="0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1807</a:t>
          </a:r>
        </a:p>
      </dsp:txBody>
      <dsp:txXfrm>
        <a:off x="0" y="824208"/>
        <a:ext cx="3870325" cy="183359"/>
      </dsp:txXfrm>
    </dsp:sp>
    <dsp:sp modelId="{C87B7AF1-9D84-4DE7-9614-2A0E9F7688CF}">
      <dsp:nvSpPr>
        <dsp:cNvPr id="0" name=""/>
        <dsp:cNvSpPr/>
      </dsp:nvSpPr>
      <dsp:spPr>
        <a:xfrm>
          <a:off x="3870325" y="824208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Congress bans import of slaves</a:t>
          </a:r>
        </a:p>
      </dsp:txBody>
      <dsp:txXfrm>
        <a:off x="3870325" y="824208"/>
        <a:ext cx="3870325" cy="183359"/>
      </dsp:txXfrm>
    </dsp:sp>
    <dsp:sp modelId="{AC164D43-560E-4816-B8B1-C9443E4C4376}">
      <dsp:nvSpPr>
        <dsp:cNvPr id="0" name=""/>
        <dsp:cNvSpPr/>
      </dsp:nvSpPr>
      <dsp:spPr>
        <a:xfrm rot="10800000">
          <a:off x="0" y="0"/>
          <a:ext cx="7740650" cy="61324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1800</a:t>
          </a:r>
        </a:p>
      </dsp:txBody>
      <dsp:txXfrm rot="-10800000">
        <a:off x="0" y="0"/>
        <a:ext cx="7740650" cy="215248"/>
      </dsp:txXfrm>
    </dsp:sp>
    <dsp:sp modelId="{42CC6AE8-F1D1-4D29-BAB2-09718823821D}">
      <dsp:nvSpPr>
        <dsp:cNvPr id="0" name=""/>
        <dsp:cNvSpPr/>
      </dsp:nvSpPr>
      <dsp:spPr>
        <a:xfrm>
          <a:off x="0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1803</a:t>
          </a:r>
        </a:p>
      </dsp:txBody>
      <dsp:txXfrm>
        <a:off x="0" y="216946"/>
        <a:ext cx="3870325" cy="183359"/>
      </dsp:txXfrm>
    </dsp:sp>
    <dsp:sp modelId="{B863BF44-6C20-458E-83F7-BF93907F0273}">
      <dsp:nvSpPr>
        <dsp:cNvPr id="0" name=""/>
        <dsp:cNvSpPr/>
      </dsp:nvSpPr>
      <dsp:spPr>
        <a:xfrm>
          <a:off x="3870325" y="216946"/>
          <a:ext cx="3870325" cy="1833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Louisiana Purchase</a:t>
          </a:r>
        </a:p>
      </dsp:txBody>
      <dsp:txXfrm>
        <a:off x="3870325" y="216946"/>
        <a:ext cx="3870325" cy="18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5" name="Shape 59">
            <a:extLst>
              <a:ext uri="{FF2B5EF4-FFF2-40B4-BE49-F238E27FC236}">
                <a16:creationId xmlns:a16="http://schemas.microsoft.com/office/drawing/2014/main" id="{60373621-BD42-AB47-9008-3451F1A4AEC8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14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 Timeline 3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960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9596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timeline show?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6466CA7-C7BE-4B11-8453-A387A98B6DDE}" type="slidenum">
              <a:rPr/>
              <a:pPr>
                <a:defRPr/>
              </a:pPr>
              <a:t>2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9033874"/>
              </p:ext>
            </p:extLst>
          </p:nvPr>
        </p:nvGraphicFramePr>
        <p:xfrm>
          <a:off x="701675" y="1143000"/>
          <a:ext cx="7740650" cy="46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675" y="773670"/>
            <a:ext cx="15593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Early Republic</a:t>
            </a:r>
          </a:p>
        </p:txBody>
      </p:sp>
    </p:spTree>
    <p:extLst>
      <p:ext uri="{BB962C8B-B14F-4D97-AF65-F5344CB8AC3E}">
        <p14:creationId xmlns:p14="http://schemas.microsoft.com/office/powerpoint/2010/main" val="34366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79596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When did the Louisiana Purchase occur?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E1646EED-99D5-43DB-BE5B-39053ABAE64D}" type="slidenum">
              <a:rPr/>
              <a:pPr>
                <a:defRPr/>
              </a:pPr>
              <a:t>3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8AFB45-8360-4342-8BC7-2ADD5672E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48365"/>
              </p:ext>
            </p:extLst>
          </p:nvPr>
        </p:nvGraphicFramePr>
        <p:xfrm>
          <a:off x="701675" y="1143000"/>
          <a:ext cx="7740650" cy="46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5C6FBD-0FAA-DD4C-B687-BFBF36C019B1}"/>
              </a:ext>
            </a:extLst>
          </p:cNvPr>
          <p:cNvSpPr txBox="1"/>
          <p:nvPr/>
        </p:nvSpPr>
        <p:spPr>
          <a:xfrm>
            <a:off x="701675" y="773670"/>
            <a:ext cx="15593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Early Republic</a:t>
            </a:r>
          </a:p>
        </p:txBody>
      </p:sp>
    </p:spTree>
    <p:extLst>
      <p:ext uri="{BB962C8B-B14F-4D97-AF65-F5344CB8AC3E}">
        <p14:creationId xmlns:p14="http://schemas.microsoft.com/office/powerpoint/2010/main" val="1584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9CD7FFA5-7200-4C16-9DAB-DAFB3746706A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795962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Based on the timeline, how long was the War of 1812?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58B8BE5-01AB-3240-BC0A-5EDD66842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48365"/>
              </p:ext>
            </p:extLst>
          </p:nvPr>
        </p:nvGraphicFramePr>
        <p:xfrm>
          <a:off x="701675" y="1143000"/>
          <a:ext cx="7740650" cy="46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69CAF8-A3A8-014F-B134-48C161A29AEF}"/>
              </a:ext>
            </a:extLst>
          </p:cNvPr>
          <p:cNvSpPr txBox="1"/>
          <p:nvPr/>
        </p:nvSpPr>
        <p:spPr>
          <a:xfrm>
            <a:off x="701675" y="773670"/>
            <a:ext cx="15593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Early Republic</a:t>
            </a:r>
          </a:p>
        </p:txBody>
      </p:sp>
    </p:spTree>
    <p:extLst>
      <p:ext uri="{BB962C8B-B14F-4D97-AF65-F5344CB8AC3E}">
        <p14:creationId xmlns:p14="http://schemas.microsoft.com/office/powerpoint/2010/main" val="6151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79596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None/>
            </a:pPr>
            <a:r>
              <a:rPr lang="en-US" altLang="en-US" sz="1600" dirty="0"/>
              <a:t>List two events on the timeline that are connected. How are these events connected?</a:t>
            </a:r>
            <a:endParaRPr lang="en-US" altLang="en-US" sz="1600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C55F7ED1-8421-4E45-BB49-F120820A50CE}" type="slidenum">
              <a:rPr/>
              <a:pPr>
                <a:defRPr/>
              </a:pPr>
              <a:t>5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376271-9A1A-E743-849C-D5C9BAE49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48365"/>
              </p:ext>
            </p:extLst>
          </p:nvPr>
        </p:nvGraphicFramePr>
        <p:xfrm>
          <a:off x="701675" y="1143000"/>
          <a:ext cx="7740650" cy="46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A9FEE1-7F04-C045-8822-F15F1A6A15FD}"/>
              </a:ext>
            </a:extLst>
          </p:cNvPr>
          <p:cNvSpPr txBox="1"/>
          <p:nvPr/>
        </p:nvSpPr>
        <p:spPr>
          <a:xfrm>
            <a:off x="701675" y="773670"/>
            <a:ext cx="15593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Early Republic</a:t>
            </a:r>
          </a:p>
        </p:txBody>
      </p:sp>
    </p:spTree>
    <p:extLst>
      <p:ext uri="{BB962C8B-B14F-4D97-AF65-F5344CB8AC3E}">
        <p14:creationId xmlns:p14="http://schemas.microsoft.com/office/powerpoint/2010/main" val="28167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79596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This timeline is titled “Early Republic.” Give the timeline a new name that would explain its information.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96DEE39-1754-4B26-91B3-6D75185592A0}" type="slidenum">
              <a:rPr/>
              <a:pPr>
                <a:defRPr/>
              </a:pPr>
              <a:t>6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73E93C-51E2-214F-8861-79163875B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48365"/>
              </p:ext>
            </p:extLst>
          </p:nvPr>
        </p:nvGraphicFramePr>
        <p:xfrm>
          <a:off x="701675" y="1143000"/>
          <a:ext cx="7740650" cy="46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39A544-1FA1-FE4E-A936-7D41F739277E}"/>
              </a:ext>
            </a:extLst>
          </p:cNvPr>
          <p:cNvSpPr txBox="1"/>
          <p:nvPr/>
        </p:nvSpPr>
        <p:spPr>
          <a:xfrm>
            <a:off x="701675" y="773670"/>
            <a:ext cx="15593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Early Republic</a:t>
            </a:r>
          </a:p>
        </p:txBody>
      </p:sp>
    </p:spTree>
    <p:extLst>
      <p:ext uri="{BB962C8B-B14F-4D97-AF65-F5344CB8AC3E}">
        <p14:creationId xmlns:p14="http://schemas.microsoft.com/office/powerpoint/2010/main" val="10999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5981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371</Words>
  <Application>Microsoft Macintosh PowerPoint</Application>
  <PresentationFormat>On-screen Show (4:3)</PresentationFormat>
  <Paragraphs>109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2021-10-05T23:42:27Z</dcterms:modified>
</cp:coreProperties>
</file>