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7" r:id="rId2"/>
    <p:sldId id="292" r:id="rId3"/>
    <p:sldId id="293" r:id="rId4"/>
    <p:sldId id="294" r:id="rId5"/>
    <p:sldId id="295" r:id="rId6"/>
    <p:sldId id="296" r:id="rId7"/>
    <p:sldId id="298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4F069-4AB1-4134-936A-83929946DEC2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3DE8BE49-30C5-4C9D-86F7-C32385374D70}">
      <dgm:prSet phldrT="[Text]" custT="1"/>
      <dgm:spPr/>
      <dgm:t>
        <a:bodyPr/>
        <a:lstStyle/>
        <a:p>
          <a:r>
            <a:rPr lang="en-US" sz="1400" b="1" dirty="0"/>
            <a:t>1850</a:t>
          </a:r>
        </a:p>
        <a:p>
          <a:r>
            <a:rPr lang="en-US" sz="1100" dirty="0"/>
            <a:t>Compromise of 1850</a:t>
          </a:r>
          <a:endParaRPr lang="en-US" sz="1400" b="1" dirty="0"/>
        </a:p>
      </dgm:t>
    </dgm:pt>
    <dgm:pt modelId="{91CCA820-EE4A-4B94-9B35-B111D83E3DE0}" type="parTrans" cxnId="{3072B597-AFD8-475F-91EC-7C27FE1AB2A5}">
      <dgm:prSet/>
      <dgm:spPr/>
      <dgm:t>
        <a:bodyPr/>
        <a:lstStyle/>
        <a:p>
          <a:endParaRPr lang="en-US"/>
        </a:p>
      </dgm:t>
    </dgm:pt>
    <dgm:pt modelId="{2EF4D8FD-3B2F-46D0-BEDF-10137A15E5B1}" type="sibTrans" cxnId="{3072B597-AFD8-475F-91EC-7C27FE1AB2A5}">
      <dgm:prSet/>
      <dgm:spPr/>
      <dgm:t>
        <a:bodyPr/>
        <a:lstStyle/>
        <a:p>
          <a:endParaRPr lang="en-US"/>
        </a:p>
      </dgm:t>
    </dgm:pt>
    <dgm:pt modelId="{B8E7DFCA-03E3-48D1-84A2-C00CE46C4535}">
      <dgm:prSet phldrT="[Text]" custT="1"/>
      <dgm:spPr/>
      <dgm:t>
        <a:bodyPr/>
        <a:lstStyle/>
        <a:p>
          <a:r>
            <a:rPr lang="en-US" sz="1400" b="1" dirty="0"/>
            <a:t>1852</a:t>
          </a:r>
        </a:p>
        <a:p>
          <a:r>
            <a:rPr lang="en-US" sz="1100" dirty="0"/>
            <a:t>Uncle Tom’s Cabin published</a:t>
          </a:r>
          <a:endParaRPr lang="en-US" sz="1400" b="1" dirty="0"/>
        </a:p>
      </dgm:t>
    </dgm:pt>
    <dgm:pt modelId="{6F19998E-6E3F-42AF-B5DD-D2E8C77604C5}" type="parTrans" cxnId="{9A5A1BD2-FE6A-4CBB-B287-58AD7726F922}">
      <dgm:prSet/>
      <dgm:spPr/>
      <dgm:t>
        <a:bodyPr/>
        <a:lstStyle/>
        <a:p>
          <a:endParaRPr lang="en-US"/>
        </a:p>
      </dgm:t>
    </dgm:pt>
    <dgm:pt modelId="{392BCD39-D3E2-40C4-871A-7192902E451F}" type="sibTrans" cxnId="{9A5A1BD2-FE6A-4CBB-B287-58AD7726F922}">
      <dgm:prSet/>
      <dgm:spPr/>
      <dgm:t>
        <a:bodyPr/>
        <a:lstStyle/>
        <a:p>
          <a:endParaRPr lang="en-US"/>
        </a:p>
      </dgm:t>
    </dgm:pt>
    <dgm:pt modelId="{037CBBCA-26BF-4529-B14B-AD229FBE9BAF}">
      <dgm:prSet phldrT="[Text]" custT="1"/>
      <dgm:spPr/>
      <dgm:t>
        <a:bodyPr/>
        <a:lstStyle/>
        <a:p>
          <a:r>
            <a:rPr lang="en-US" sz="1400" b="1" dirty="0"/>
            <a:t>1854</a:t>
          </a:r>
        </a:p>
        <a:p>
          <a:r>
            <a:rPr lang="en-US" sz="1100" dirty="0"/>
            <a:t>Kansas-Nebraska Act</a:t>
          </a:r>
          <a:endParaRPr lang="en-US" sz="1400" b="1" dirty="0"/>
        </a:p>
      </dgm:t>
    </dgm:pt>
    <dgm:pt modelId="{6E5DF318-5FDA-4B00-B90F-33A980827525}" type="parTrans" cxnId="{DA6EF2AC-1687-4457-A69A-F308E17D7519}">
      <dgm:prSet/>
      <dgm:spPr/>
      <dgm:t>
        <a:bodyPr/>
        <a:lstStyle/>
        <a:p>
          <a:endParaRPr lang="en-US"/>
        </a:p>
      </dgm:t>
    </dgm:pt>
    <dgm:pt modelId="{DCA5D4EC-73B2-49E8-ABDF-169D39F95AAB}" type="sibTrans" cxnId="{DA6EF2AC-1687-4457-A69A-F308E17D7519}">
      <dgm:prSet/>
      <dgm:spPr/>
      <dgm:t>
        <a:bodyPr/>
        <a:lstStyle/>
        <a:p>
          <a:endParaRPr lang="en-US"/>
        </a:p>
      </dgm:t>
    </dgm:pt>
    <dgm:pt modelId="{AB7FEB01-56E2-4242-A37A-9C39D938FC8A}">
      <dgm:prSet phldrT="[Text]" custT="1"/>
      <dgm:spPr/>
      <dgm:t>
        <a:bodyPr/>
        <a:lstStyle/>
        <a:p>
          <a:pPr algn="ctr"/>
          <a:r>
            <a:rPr lang="en-US" sz="1400" b="1" dirty="0"/>
            <a:t>1856</a:t>
          </a:r>
        </a:p>
        <a:p>
          <a:pPr algn="r"/>
          <a:r>
            <a:rPr lang="en-US" sz="1100" dirty="0"/>
            <a:t>		1857: Dred Scott Decision</a:t>
          </a:r>
          <a:endParaRPr lang="en-US" sz="1400" b="1" dirty="0"/>
        </a:p>
      </dgm:t>
    </dgm:pt>
    <dgm:pt modelId="{80C4E8C6-11AE-4E0B-B830-06E81DAD401F}" type="parTrans" cxnId="{D486687F-B7D5-4715-9289-925D4A0B1079}">
      <dgm:prSet/>
      <dgm:spPr/>
      <dgm:t>
        <a:bodyPr/>
        <a:lstStyle/>
        <a:p>
          <a:endParaRPr lang="en-US"/>
        </a:p>
      </dgm:t>
    </dgm:pt>
    <dgm:pt modelId="{7AE80A6C-FBFD-4FCD-B60F-4477435C3216}" type="sibTrans" cxnId="{D486687F-B7D5-4715-9289-925D4A0B1079}">
      <dgm:prSet/>
      <dgm:spPr/>
      <dgm:t>
        <a:bodyPr/>
        <a:lstStyle/>
        <a:p>
          <a:endParaRPr lang="en-US"/>
        </a:p>
      </dgm:t>
    </dgm:pt>
    <dgm:pt modelId="{BD70B3AD-B855-4D02-97DD-7E9E41C6CE15}">
      <dgm:prSet phldrT="[Text]" custT="1"/>
      <dgm:spPr/>
      <dgm:t>
        <a:bodyPr/>
        <a:lstStyle/>
        <a:p>
          <a:r>
            <a:rPr lang="en-US" sz="1400" b="1" dirty="0"/>
            <a:t>1858</a:t>
          </a:r>
        </a:p>
      </dgm:t>
    </dgm:pt>
    <dgm:pt modelId="{BB41A71C-457E-4498-BF18-B832830E9954}" type="parTrans" cxnId="{4A39F0CE-B6BA-4DFB-B6BD-A49B863102D9}">
      <dgm:prSet/>
      <dgm:spPr/>
      <dgm:t>
        <a:bodyPr/>
        <a:lstStyle/>
        <a:p>
          <a:endParaRPr lang="en-US"/>
        </a:p>
      </dgm:t>
    </dgm:pt>
    <dgm:pt modelId="{80B5F6A2-55D4-4D99-BA1B-D8EA7BDA260D}" type="sibTrans" cxnId="{4A39F0CE-B6BA-4DFB-B6BD-A49B863102D9}">
      <dgm:prSet/>
      <dgm:spPr/>
      <dgm:t>
        <a:bodyPr/>
        <a:lstStyle/>
        <a:p>
          <a:endParaRPr lang="en-US"/>
        </a:p>
      </dgm:t>
    </dgm:pt>
    <dgm:pt modelId="{9EAD7D8D-ED35-48DC-85B0-54AA170CCE60}">
      <dgm:prSet phldrT="[Text]" custT="1"/>
      <dgm:spPr/>
      <dgm:t>
        <a:bodyPr/>
        <a:lstStyle/>
        <a:p>
          <a:pPr algn="ctr"/>
          <a:r>
            <a:rPr lang="en-US" sz="1400" b="1" dirty="0"/>
            <a:t>1860</a:t>
          </a:r>
        </a:p>
        <a:p>
          <a:pPr algn="l"/>
          <a:r>
            <a:rPr lang="en-US" sz="1100" dirty="0"/>
            <a:t>1859: </a:t>
          </a:r>
        </a:p>
        <a:p>
          <a:pPr algn="l"/>
          <a:r>
            <a:rPr lang="en-US" sz="1100" dirty="0"/>
            <a:t>John Brown’s Raid at Harper’s Ferry</a:t>
          </a:r>
          <a:endParaRPr lang="en-US" sz="1400" b="1" dirty="0"/>
        </a:p>
      </dgm:t>
    </dgm:pt>
    <dgm:pt modelId="{8C978F97-2FFC-4AF0-8A06-85BDB437D307}" type="parTrans" cxnId="{0DB1F59D-1934-4C13-955E-FAF388351D43}">
      <dgm:prSet/>
      <dgm:spPr/>
      <dgm:t>
        <a:bodyPr/>
        <a:lstStyle/>
        <a:p>
          <a:endParaRPr lang="en-US"/>
        </a:p>
      </dgm:t>
    </dgm:pt>
    <dgm:pt modelId="{2DBA69D3-C51C-4600-B257-250E005564EC}" type="sibTrans" cxnId="{0DB1F59D-1934-4C13-955E-FAF388351D43}">
      <dgm:prSet/>
      <dgm:spPr/>
      <dgm:t>
        <a:bodyPr/>
        <a:lstStyle/>
        <a:p>
          <a:endParaRPr lang="en-US"/>
        </a:p>
      </dgm:t>
    </dgm:pt>
    <dgm:pt modelId="{77562A25-45D9-4183-939A-D1A5964F8CAC}" type="pres">
      <dgm:prSet presAssocID="{D474F069-4AB1-4134-936A-83929946DEC2}" presName="Name0" presStyleCnt="0">
        <dgm:presLayoutVars>
          <dgm:dir/>
          <dgm:resizeHandles val="exact"/>
        </dgm:presLayoutVars>
      </dgm:prSet>
      <dgm:spPr/>
    </dgm:pt>
    <dgm:pt modelId="{5039F5C7-54BE-4108-A385-AF09966AEC1C}" type="pres">
      <dgm:prSet presAssocID="{D474F069-4AB1-4134-936A-83929946DEC2}" presName="arrow" presStyleLbl="bgShp" presStyleIdx="0" presStyleCnt="1"/>
      <dgm:spPr/>
    </dgm:pt>
    <dgm:pt modelId="{1960E25F-B69C-4C6C-BB5F-A657412C1DCB}" type="pres">
      <dgm:prSet presAssocID="{D474F069-4AB1-4134-936A-83929946DEC2}" presName="points" presStyleCnt="0"/>
      <dgm:spPr/>
    </dgm:pt>
    <dgm:pt modelId="{F87A6858-6BF2-4E49-A380-111CF0DDD1A8}" type="pres">
      <dgm:prSet presAssocID="{3DE8BE49-30C5-4C9D-86F7-C32385374D70}" presName="compositeA" presStyleCnt="0"/>
      <dgm:spPr/>
    </dgm:pt>
    <dgm:pt modelId="{F510AA51-3E3A-4174-9386-E58FB2A054DC}" type="pres">
      <dgm:prSet presAssocID="{3DE8BE49-30C5-4C9D-86F7-C32385374D70}" presName="textA" presStyleLbl="revTx" presStyleIdx="0" presStyleCnt="6">
        <dgm:presLayoutVars>
          <dgm:bulletEnabled val="1"/>
        </dgm:presLayoutVars>
      </dgm:prSet>
      <dgm:spPr/>
    </dgm:pt>
    <dgm:pt modelId="{B7AB1617-2F6C-4956-9839-B0B3EFAADA11}" type="pres">
      <dgm:prSet presAssocID="{3DE8BE49-30C5-4C9D-86F7-C32385374D70}" presName="circleA" presStyleLbl="node1" presStyleIdx="0" presStyleCnt="6"/>
      <dgm:spPr/>
    </dgm:pt>
    <dgm:pt modelId="{673B7D55-C709-47FE-BD0A-3A77F857F30B}" type="pres">
      <dgm:prSet presAssocID="{3DE8BE49-30C5-4C9D-86F7-C32385374D70}" presName="spaceA" presStyleCnt="0"/>
      <dgm:spPr/>
    </dgm:pt>
    <dgm:pt modelId="{4982F6AD-85C8-4D3F-947E-8B34DFD00879}" type="pres">
      <dgm:prSet presAssocID="{2EF4D8FD-3B2F-46D0-BEDF-10137A15E5B1}" presName="space" presStyleCnt="0"/>
      <dgm:spPr/>
    </dgm:pt>
    <dgm:pt modelId="{1F0089F0-1D33-4EDB-8D24-24FDDFDBD6F5}" type="pres">
      <dgm:prSet presAssocID="{B8E7DFCA-03E3-48D1-84A2-C00CE46C4535}" presName="compositeB" presStyleCnt="0"/>
      <dgm:spPr/>
    </dgm:pt>
    <dgm:pt modelId="{B09D5FF8-CFE9-4F0C-A7D1-8BCFFA6A8C04}" type="pres">
      <dgm:prSet presAssocID="{B8E7DFCA-03E3-48D1-84A2-C00CE46C4535}" presName="textB" presStyleLbl="revTx" presStyleIdx="1" presStyleCnt="6">
        <dgm:presLayoutVars>
          <dgm:bulletEnabled val="1"/>
        </dgm:presLayoutVars>
      </dgm:prSet>
      <dgm:spPr/>
    </dgm:pt>
    <dgm:pt modelId="{DC28A435-ED9B-495F-A574-4FE505FBC7A9}" type="pres">
      <dgm:prSet presAssocID="{B8E7DFCA-03E3-48D1-84A2-C00CE46C4535}" presName="circleB" presStyleLbl="node1" presStyleIdx="1" presStyleCnt="6"/>
      <dgm:spPr/>
    </dgm:pt>
    <dgm:pt modelId="{5F221490-82B1-46EE-A4D6-2587CDD26268}" type="pres">
      <dgm:prSet presAssocID="{B8E7DFCA-03E3-48D1-84A2-C00CE46C4535}" presName="spaceB" presStyleCnt="0"/>
      <dgm:spPr/>
    </dgm:pt>
    <dgm:pt modelId="{46B9533F-0B07-4318-B62E-865CA88A49E0}" type="pres">
      <dgm:prSet presAssocID="{392BCD39-D3E2-40C4-871A-7192902E451F}" presName="space" presStyleCnt="0"/>
      <dgm:spPr/>
    </dgm:pt>
    <dgm:pt modelId="{97AD7565-D818-4E70-80F7-5DB36ACC9AA0}" type="pres">
      <dgm:prSet presAssocID="{037CBBCA-26BF-4529-B14B-AD229FBE9BAF}" presName="compositeA" presStyleCnt="0"/>
      <dgm:spPr/>
    </dgm:pt>
    <dgm:pt modelId="{24F51048-382D-45B8-B8C4-983DD6CAD4B8}" type="pres">
      <dgm:prSet presAssocID="{037CBBCA-26BF-4529-B14B-AD229FBE9BAF}" presName="textA" presStyleLbl="revTx" presStyleIdx="2" presStyleCnt="6">
        <dgm:presLayoutVars>
          <dgm:bulletEnabled val="1"/>
        </dgm:presLayoutVars>
      </dgm:prSet>
      <dgm:spPr/>
    </dgm:pt>
    <dgm:pt modelId="{C2BEDE6A-3C88-41BF-920F-35E20030F7F4}" type="pres">
      <dgm:prSet presAssocID="{037CBBCA-26BF-4529-B14B-AD229FBE9BAF}" presName="circleA" presStyleLbl="node1" presStyleIdx="2" presStyleCnt="6"/>
      <dgm:spPr/>
    </dgm:pt>
    <dgm:pt modelId="{102B08EC-6CFD-461C-B1E4-7E39AD12BE38}" type="pres">
      <dgm:prSet presAssocID="{037CBBCA-26BF-4529-B14B-AD229FBE9BAF}" presName="spaceA" presStyleCnt="0"/>
      <dgm:spPr/>
    </dgm:pt>
    <dgm:pt modelId="{E8854D54-2DF6-43DD-B11A-8E1A6EA333E3}" type="pres">
      <dgm:prSet presAssocID="{DCA5D4EC-73B2-49E8-ABDF-169D39F95AAB}" presName="space" presStyleCnt="0"/>
      <dgm:spPr/>
    </dgm:pt>
    <dgm:pt modelId="{C8312E03-8DF0-40D8-B9D9-1997B97C289A}" type="pres">
      <dgm:prSet presAssocID="{AB7FEB01-56E2-4242-A37A-9C39D938FC8A}" presName="compositeB" presStyleCnt="0"/>
      <dgm:spPr/>
    </dgm:pt>
    <dgm:pt modelId="{3A51ADE0-FEE4-48C0-86BF-A5B6CC2758D8}" type="pres">
      <dgm:prSet presAssocID="{AB7FEB01-56E2-4242-A37A-9C39D938FC8A}" presName="textB" presStyleLbl="revTx" presStyleIdx="3" presStyleCnt="6" custScaleX="169822" custLinFactNeighborX="707" custLinFactNeighborY="0">
        <dgm:presLayoutVars>
          <dgm:bulletEnabled val="1"/>
        </dgm:presLayoutVars>
      </dgm:prSet>
      <dgm:spPr/>
    </dgm:pt>
    <dgm:pt modelId="{7038C167-DBEA-45A3-B706-238B5757A5FD}" type="pres">
      <dgm:prSet presAssocID="{AB7FEB01-56E2-4242-A37A-9C39D938FC8A}" presName="circleB" presStyleLbl="node1" presStyleIdx="3" presStyleCnt="6"/>
      <dgm:spPr/>
    </dgm:pt>
    <dgm:pt modelId="{BA3BCB9C-EA46-4F1A-AD0E-A3C9D77FD10C}" type="pres">
      <dgm:prSet presAssocID="{AB7FEB01-56E2-4242-A37A-9C39D938FC8A}" presName="spaceB" presStyleCnt="0"/>
      <dgm:spPr/>
    </dgm:pt>
    <dgm:pt modelId="{B43783EA-75E2-43CA-A395-95E161A18656}" type="pres">
      <dgm:prSet presAssocID="{7AE80A6C-FBFD-4FCD-B60F-4477435C3216}" presName="space" presStyleCnt="0"/>
      <dgm:spPr/>
    </dgm:pt>
    <dgm:pt modelId="{A352036A-5E3D-4866-92B9-1FBDA7B9527C}" type="pres">
      <dgm:prSet presAssocID="{BD70B3AD-B855-4D02-97DD-7E9E41C6CE15}" presName="compositeA" presStyleCnt="0"/>
      <dgm:spPr/>
    </dgm:pt>
    <dgm:pt modelId="{16FA8FC4-E06A-41DA-89C8-292AD817139C}" type="pres">
      <dgm:prSet presAssocID="{BD70B3AD-B855-4D02-97DD-7E9E41C6CE15}" presName="textA" presStyleLbl="revTx" presStyleIdx="4" presStyleCnt="6">
        <dgm:presLayoutVars>
          <dgm:bulletEnabled val="1"/>
        </dgm:presLayoutVars>
      </dgm:prSet>
      <dgm:spPr/>
    </dgm:pt>
    <dgm:pt modelId="{897E37AA-928C-4140-923E-DEC82D4A8BB4}" type="pres">
      <dgm:prSet presAssocID="{BD70B3AD-B855-4D02-97DD-7E9E41C6CE15}" presName="circleA" presStyleLbl="node1" presStyleIdx="4" presStyleCnt="6"/>
      <dgm:spPr/>
    </dgm:pt>
    <dgm:pt modelId="{BDA3BC25-43E9-4267-B227-CA35E84C0652}" type="pres">
      <dgm:prSet presAssocID="{BD70B3AD-B855-4D02-97DD-7E9E41C6CE15}" presName="spaceA" presStyleCnt="0"/>
      <dgm:spPr/>
    </dgm:pt>
    <dgm:pt modelId="{09B9F0A1-37FB-427E-9E5F-7B5CA469AE44}" type="pres">
      <dgm:prSet presAssocID="{80B5F6A2-55D4-4D99-BA1B-D8EA7BDA260D}" presName="space" presStyleCnt="0"/>
      <dgm:spPr/>
    </dgm:pt>
    <dgm:pt modelId="{36FF43F1-143C-443E-8726-EC1DA24B221D}" type="pres">
      <dgm:prSet presAssocID="{9EAD7D8D-ED35-48DC-85B0-54AA170CCE60}" presName="compositeB" presStyleCnt="0"/>
      <dgm:spPr/>
    </dgm:pt>
    <dgm:pt modelId="{DE1E4E51-91C3-44D4-AA3D-B2572D24E3C5}" type="pres">
      <dgm:prSet presAssocID="{9EAD7D8D-ED35-48DC-85B0-54AA170CCE60}" presName="textB" presStyleLbl="revTx" presStyleIdx="5" presStyleCnt="6" custScaleX="133683">
        <dgm:presLayoutVars>
          <dgm:bulletEnabled val="1"/>
        </dgm:presLayoutVars>
      </dgm:prSet>
      <dgm:spPr/>
    </dgm:pt>
    <dgm:pt modelId="{2E81D33E-BBB7-46D2-9EA9-32393AB0E524}" type="pres">
      <dgm:prSet presAssocID="{9EAD7D8D-ED35-48DC-85B0-54AA170CCE60}" presName="circleB" presStyleLbl="node1" presStyleIdx="5" presStyleCnt="6"/>
      <dgm:spPr/>
    </dgm:pt>
    <dgm:pt modelId="{963C36ED-81B1-422F-807C-D375FBA859C5}" type="pres">
      <dgm:prSet presAssocID="{9EAD7D8D-ED35-48DC-85B0-54AA170CCE60}" presName="spaceB" presStyleCnt="0"/>
      <dgm:spPr/>
    </dgm:pt>
  </dgm:ptLst>
  <dgm:cxnLst>
    <dgm:cxn modelId="{42365B16-FFA4-47B8-BFED-3531B066F219}" type="presOf" srcId="{9EAD7D8D-ED35-48DC-85B0-54AA170CCE60}" destId="{DE1E4E51-91C3-44D4-AA3D-B2572D24E3C5}" srcOrd="0" destOrd="0" presId="urn:microsoft.com/office/officeart/2005/8/layout/hProcess11"/>
    <dgm:cxn modelId="{3ABA8E35-698E-4EC3-8BE5-82DDEBEE8273}" type="presOf" srcId="{D474F069-4AB1-4134-936A-83929946DEC2}" destId="{77562A25-45D9-4183-939A-D1A5964F8CAC}" srcOrd="0" destOrd="0" presId="urn:microsoft.com/office/officeart/2005/8/layout/hProcess11"/>
    <dgm:cxn modelId="{71F5514A-839A-4A94-85E7-CD439C1C8E8D}" type="presOf" srcId="{BD70B3AD-B855-4D02-97DD-7E9E41C6CE15}" destId="{16FA8FC4-E06A-41DA-89C8-292AD817139C}" srcOrd="0" destOrd="0" presId="urn:microsoft.com/office/officeart/2005/8/layout/hProcess11"/>
    <dgm:cxn modelId="{8FD3045E-1806-42C5-9D80-05B4D3FD4944}" type="presOf" srcId="{B8E7DFCA-03E3-48D1-84A2-C00CE46C4535}" destId="{B09D5FF8-CFE9-4F0C-A7D1-8BCFFA6A8C04}" srcOrd="0" destOrd="0" presId="urn:microsoft.com/office/officeart/2005/8/layout/hProcess11"/>
    <dgm:cxn modelId="{CCD50F7B-E0C7-4349-ACAF-8EFB12AB57DE}" type="presOf" srcId="{AB7FEB01-56E2-4242-A37A-9C39D938FC8A}" destId="{3A51ADE0-FEE4-48C0-86BF-A5B6CC2758D8}" srcOrd="0" destOrd="0" presId="urn:microsoft.com/office/officeart/2005/8/layout/hProcess11"/>
    <dgm:cxn modelId="{D486687F-B7D5-4715-9289-925D4A0B1079}" srcId="{D474F069-4AB1-4134-936A-83929946DEC2}" destId="{AB7FEB01-56E2-4242-A37A-9C39D938FC8A}" srcOrd="3" destOrd="0" parTransId="{80C4E8C6-11AE-4E0B-B830-06E81DAD401F}" sibTransId="{7AE80A6C-FBFD-4FCD-B60F-4477435C3216}"/>
    <dgm:cxn modelId="{0585948C-6E68-40BE-B662-74846C1B4718}" type="presOf" srcId="{3DE8BE49-30C5-4C9D-86F7-C32385374D70}" destId="{F510AA51-3E3A-4174-9386-E58FB2A054DC}" srcOrd="0" destOrd="0" presId="urn:microsoft.com/office/officeart/2005/8/layout/hProcess11"/>
    <dgm:cxn modelId="{3072B597-AFD8-475F-91EC-7C27FE1AB2A5}" srcId="{D474F069-4AB1-4134-936A-83929946DEC2}" destId="{3DE8BE49-30C5-4C9D-86F7-C32385374D70}" srcOrd="0" destOrd="0" parTransId="{91CCA820-EE4A-4B94-9B35-B111D83E3DE0}" sibTransId="{2EF4D8FD-3B2F-46D0-BEDF-10137A15E5B1}"/>
    <dgm:cxn modelId="{0DB1F59D-1934-4C13-955E-FAF388351D43}" srcId="{D474F069-4AB1-4134-936A-83929946DEC2}" destId="{9EAD7D8D-ED35-48DC-85B0-54AA170CCE60}" srcOrd="5" destOrd="0" parTransId="{8C978F97-2FFC-4AF0-8A06-85BDB437D307}" sibTransId="{2DBA69D3-C51C-4600-B257-250E005564EC}"/>
    <dgm:cxn modelId="{DA6EF2AC-1687-4457-A69A-F308E17D7519}" srcId="{D474F069-4AB1-4134-936A-83929946DEC2}" destId="{037CBBCA-26BF-4529-B14B-AD229FBE9BAF}" srcOrd="2" destOrd="0" parTransId="{6E5DF318-5FDA-4B00-B90F-33A980827525}" sibTransId="{DCA5D4EC-73B2-49E8-ABDF-169D39F95AAB}"/>
    <dgm:cxn modelId="{C7BD0FBF-B567-4AEE-BA98-68A74C8E5D90}" type="presOf" srcId="{037CBBCA-26BF-4529-B14B-AD229FBE9BAF}" destId="{24F51048-382D-45B8-B8C4-983DD6CAD4B8}" srcOrd="0" destOrd="0" presId="urn:microsoft.com/office/officeart/2005/8/layout/hProcess11"/>
    <dgm:cxn modelId="{4A39F0CE-B6BA-4DFB-B6BD-A49B863102D9}" srcId="{D474F069-4AB1-4134-936A-83929946DEC2}" destId="{BD70B3AD-B855-4D02-97DD-7E9E41C6CE15}" srcOrd="4" destOrd="0" parTransId="{BB41A71C-457E-4498-BF18-B832830E9954}" sibTransId="{80B5F6A2-55D4-4D99-BA1B-D8EA7BDA260D}"/>
    <dgm:cxn modelId="{9A5A1BD2-FE6A-4CBB-B287-58AD7726F922}" srcId="{D474F069-4AB1-4134-936A-83929946DEC2}" destId="{B8E7DFCA-03E3-48D1-84A2-C00CE46C4535}" srcOrd="1" destOrd="0" parTransId="{6F19998E-6E3F-42AF-B5DD-D2E8C77604C5}" sibTransId="{392BCD39-D3E2-40C4-871A-7192902E451F}"/>
    <dgm:cxn modelId="{522BD2F5-7FEC-4BFC-AEB6-D1DB7BF3B894}" type="presParOf" srcId="{77562A25-45D9-4183-939A-D1A5964F8CAC}" destId="{5039F5C7-54BE-4108-A385-AF09966AEC1C}" srcOrd="0" destOrd="0" presId="urn:microsoft.com/office/officeart/2005/8/layout/hProcess11"/>
    <dgm:cxn modelId="{1D691748-9AFE-488A-8925-DD03FBFA3032}" type="presParOf" srcId="{77562A25-45D9-4183-939A-D1A5964F8CAC}" destId="{1960E25F-B69C-4C6C-BB5F-A657412C1DCB}" srcOrd="1" destOrd="0" presId="urn:microsoft.com/office/officeart/2005/8/layout/hProcess11"/>
    <dgm:cxn modelId="{A1C2013B-9796-4CF1-818C-D7A93C6CFB3E}" type="presParOf" srcId="{1960E25F-B69C-4C6C-BB5F-A657412C1DCB}" destId="{F87A6858-6BF2-4E49-A380-111CF0DDD1A8}" srcOrd="0" destOrd="0" presId="urn:microsoft.com/office/officeart/2005/8/layout/hProcess11"/>
    <dgm:cxn modelId="{C8573BD5-7705-43C2-B991-52B8A158BA25}" type="presParOf" srcId="{F87A6858-6BF2-4E49-A380-111CF0DDD1A8}" destId="{F510AA51-3E3A-4174-9386-E58FB2A054DC}" srcOrd="0" destOrd="0" presId="urn:microsoft.com/office/officeart/2005/8/layout/hProcess11"/>
    <dgm:cxn modelId="{6310F977-D1E6-451C-9018-6CEA3BB53049}" type="presParOf" srcId="{F87A6858-6BF2-4E49-A380-111CF0DDD1A8}" destId="{B7AB1617-2F6C-4956-9839-B0B3EFAADA11}" srcOrd="1" destOrd="0" presId="urn:microsoft.com/office/officeart/2005/8/layout/hProcess11"/>
    <dgm:cxn modelId="{EDAD809B-7877-4635-B4CE-6F5A26B55CAA}" type="presParOf" srcId="{F87A6858-6BF2-4E49-A380-111CF0DDD1A8}" destId="{673B7D55-C709-47FE-BD0A-3A77F857F30B}" srcOrd="2" destOrd="0" presId="urn:microsoft.com/office/officeart/2005/8/layout/hProcess11"/>
    <dgm:cxn modelId="{BF12E17C-942E-40FA-9845-5E188331C622}" type="presParOf" srcId="{1960E25F-B69C-4C6C-BB5F-A657412C1DCB}" destId="{4982F6AD-85C8-4D3F-947E-8B34DFD00879}" srcOrd="1" destOrd="0" presId="urn:microsoft.com/office/officeart/2005/8/layout/hProcess11"/>
    <dgm:cxn modelId="{6C098282-8857-4ACF-824A-A264B816FBB9}" type="presParOf" srcId="{1960E25F-B69C-4C6C-BB5F-A657412C1DCB}" destId="{1F0089F0-1D33-4EDB-8D24-24FDDFDBD6F5}" srcOrd="2" destOrd="0" presId="urn:microsoft.com/office/officeart/2005/8/layout/hProcess11"/>
    <dgm:cxn modelId="{7807AAC6-E332-49B6-BCDE-5BD57186751F}" type="presParOf" srcId="{1F0089F0-1D33-4EDB-8D24-24FDDFDBD6F5}" destId="{B09D5FF8-CFE9-4F0C-A7D1-8BCFFA6A8C04}" srcOrd="0" destOrd="0" presId="urn:microsoft.com/office/officeart/2005/8/layout/hProcess11"/>
    <dgm:cxn modelId="{527F2BEF-540C-42F0-BDE1-8792A0DD811E}" type="presParOf" srcId="{1F0089F0-1D33-4EDB-8D24-24FDDFDBD6F5}" destId="{DC28A435-ED9B-495F-A574-4FE505FBC7A9}" srcOrd="1" destOrd="0" presId="urn:microsoft.com/office/officeart/2005/8/layout/hProcess11"/>
    <dgm:cxn modelId="{F120DDCB-1B4C-4B29-BE5E-82F99223498B}" type="presParOf" srcId="{1F0089F0-1D33-4EDB-8D24-24FDDFDBD6F5}" destId="{5F221490-82B1-46EE-A4D6-2587CDD26268}" srcOrd="2" destOrd="0" presId="urn:microsoft.com/office/officeart/2005/8/layout/hProcess11"/>
    <dgm:cxn modelId="{9B83E46F-8A4F-45C9-A4CA-C9C95392FFC2}" type="presParOf" srcId="{1960E25F-B69C-4C6C-BB5F-A657412C1DCB}" destId="{46B9533F-0B07-4318-B62E-865CA88A49E0}" srcOrd="3" destOrd="0" presId="urn:microsoft.com/office/officeart/2005/8/layout/hProcess11"/>
    <dgm:cxn modelId="{4ABF57B0-AF94-4D47-B947-11BA2F8A6ABA}" type="presParOf" srcId="{1960E25F-B69C-4C6C-BB5F-A657412C1DCB}" destId="{97AD7565-D818-4E70-80F7-5DB36ACC9AA0}" srcOrd="4" destOrd="0" presId="urn:microsoft.com/office/officeart/2005/8/layout/hProcess11"/>
    <dgm:cxn modelId="{065CD5CC-0420-49EB-9CC5-432335BAB15E}" type="presParOf" srcId="{97AD7565-D818-4E70-80F7-5DB36ACC9AA0}" destId="{24F51048-382D-45B8-B8C4-983DD6CAD4B8}" srcOrd="0" destOrd="0" presId="urn:microsoft.com/office/officeart/2005/8/layout/hProcess11"/>
    <dgm:cxn modelId="{809807C6-38C6-41B5-A3EE-45A08D99D758}" type="presParOf" srcId="{97AD7565-D818-4E70-80F7-5DB36ACC9AA0}" destId="{C2BEDE6A-3C88-41BF-920F-35E20030F7F4}" srcOrd="1" destOrd="0" presId="urn:microsoft.com/office/officeart/2005/8/layout/hProcess11"/>
    <dgm:cxn modelId="{0E5AA457-7A13-41BF-818A-B718400354C1}" type="presParOf" srcId="{97AD7565-D818-4E70-80F7-5DB36ACC9AA0}" destId="{102B08EC-6CFD-461C-B1E4-7E39AD12BE38}" srcOrd="2" destOrd="0" presId="urn:microsoft.com/office/officeart/2005/8/layout/hProcess11"/>
    <dgm:cxn modelId="{D65895F3-02BB-4C56-819E-A8E3D04F63C2}" type="presParOf" srcId="{1960E25F-B69C-4C6C-BB5F-A657412C1DCB}" destId="{E8854D54-2DF6-43DD-B11A-8E1A6EA333E3}" srcOrd="5" destOrd="0" presId="urn:microsoft.com/office/officeart/2005/8/layout/hProcess11"/>
    <dgm:cxn modelId="{1BF2A4E1-4250-45B9-BE30-585D6867EF92}" type="presParOf" srcId="{1960E25F-B69C-4C6C-BB5F-A657412C1DCB}" destId="{C8312E03-8DF0-40D8-B9D9-1997B97C289A}" srcOrd="6" destOrd="0" presId="urn:microsoft.com/office/officeart/2005/8/layout/hProcess11"/>
    <dgm:cxn modelId="{7791494D-F398-4C2A-88AE-08E449BD35FD}" type="presParOf" srcId="{C8312E03-8DF0-40D8-B9D9-1997B97C289A}" destId="{3A51ADE0-FEE4-48C0-86BF-A5B6CC2758D8}" srcOrd="0" destOrd="0" presId="urn:microsoft.com/office/officeart/2005/8/layout/hProcess11"/>
    <dgm:cxn modelId="{7A9E8810-B5C7-4425-A4D7-6CE5F4CBB8D2}" type="presParOf" srcId="{C8312E03-8DF0-40D8-B9D9-1997B97C289A}" destId="{7038C167-DBEA-45A3-B706-238B5757A5FD}" srcOrd="1" destOrd="0" presId="urn:microsoft.com/office/officeart/2005/8/layout/hProcess11"/>
    <dgm:cxn modelId="{013971CD-0F57-42C9-B7A2-9556D0BE6935}" type="presParOf" srcId="{C8312E03-8DF0-40D8-B9D9-1997B97C289A}" destId="{BA3BCB9C-EA46-4F1A-AD0E-A3C9D77FD10C}" srcOrd="2" destOrd="0" presId="urn:microsoft.com/office/officeart/2005/8/layout/hProcess11"/>
    <dgm:cxn modelId="{5D33788D-067B-4E2E-9104-FF6FE8A9938E}" type="presParOf" srcId="{1960E25F-B69C-4C6C-BB5F-A657412C1DCB}" destId="{B43783EA-75E2-43CA-A395-95E161A18656}" srcOrd="7" destOrd="0" presId="urn:microsoft.com/office/officeart/2005/8/layout/hProcess11"/>
    <dgm:cxn modelId="{19F7537B-9A3E-41D8-A956-3B04B982EAC9}" type="presParOf" srcId="{1960E25F-B69C-4C6C-BB5F-A657412C1DCB}" destId="{A352036A-5E3D-4866-92B9-1FBDA7B9527C}" srcOrd="8" destOrd="0" presId="urn:microsoft.com/office/officeart/2005/8/layout/hProcess11"/>
    <dgm:cxn modelId="{09B3F357-844D-47E0-997B-64679FEAC016}" type="presParOf" srcId="{A352036A-5E3D-4866-92B9-1FBDA7B9527C}" destId="{16FA8FC4-E06A-41DA-89C8-292AD817139C}" srcOrd="0" destOrd="0" presId="urn:microsoft.com/office/officeart/2005/8/layout/hProcess11"/>
    <dgm:cxn modelId="{1AEDEA2A-985E-4E62-99A6-7C8A4B655174}" type="presParOf" srcId="{A352036A-5E3D-4866-92B9-1FBDA7B9527C}" destId="{897E37AA-928C-4140-923E-DEC82D4A8BB4}" srcOrd="1" destOrd="0" presId="urn:microsoft.com/office/officeart/2005/8/layout/hProcess11"/>
    <dgm:cxn modelId="{3D7B7C70-7992-4CE0-8649-C151B6E3D017}" type="presParOf" srcId="{A352036A-5E3D-4866-92B9-1FBDA7B9527C}" destId="{BDA3BC25-43E9-4267-B227-CA35E84C0652}" srcOrd="2" destOrd="0" presId="urn:microsoft.com/office/officeart/2005/8/layout/hProcess11"/>
    <dgm:cxn modelId="{467ED071-324B-465D-BCD5-AD0C31312855}" type="presParOf" srcId="{1960E25F-B69C-4C6C-BB5F-A657412C1DCB}" destId="{09B9F0A1-37FB-427E-9E5F-7B5CA469AE44}" srcOrd="9" destOrd="0" presId="urn:microsoft.com/office/officeart/2005/8/layout/hProcess11"/>
    <dgm:cxn modelId="{222C3587-43B9-4A70-992B-D30EE8934F2D}" type="presParOf" srcId="{1960E25F-B69C-4C6C-BB5F-A657412C1DCB}" destId="{36FF43F1-143C-443E-8726-EC1DA24B221D}" srcOrd="10" destOrd="0" presId="urn:microsoft.com/office/officeart/2005/8/layout/hProcess11"/>
    <dgm:cxn modelId="{B82EB172-9351-48A4-966A-CCD6A260A876}" type="presParOf" srcId="{36FF43F1-143C-443E-8726-EC1DA24B221D}" destId="{DE1E4E51-91C3-44D4-AA3D-B2572D24E3C5}" srcOrd="0" destOrd="0" presId="urn:microsoft.com/office/officeart/2005/8/layout/hProcess11"/>
    <dgm:cxn modelId="{03EB7DC0-4A50-4A5B-AEDE-0C5BFBF12C0B}" type="presParOf" srcId="{36FF43F1-143C-443E-8726-EC1DA24B221D}" destId="{2E81D33E-BBB7-46D2-9EA9-32393AB0E524}" srcOrd="1" destOrd="0" presId="urn:microsoft.com/office/officeart/2005/8/layout/hProcess11"/>
    <dgm:cxn modelId="{23ECAD53-D559-4BB9-A5A7-F9E3C481AE98}" type="presParOf" srcId="{36FF43F1-143C-443E-8726-EC1DA24B221D}" destId="{963C36ED-81B1-422F-807C-D375FBA859C5}" srcOrd="2" destOrd="0" presId="urn:microsoft.com/office/officeart/2005/8/layout/hProcess11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74F069-4AB1-4134-936A-83929946DEC2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3DE8BE49-30C5-4C9D-86F7-C32385374D70}">
      <dgm:prSet phldrT="[Text]" custT="1"/>
      <dgm:spPr/>
      <dgm:t>
        <a:bodyPr/>
        <a:lstStyle/>
        <a:p>
          <a:r>
            <a:rPr lang="en-US" sz="1400" b="1" dirty="0"/>
            <a:t>1850</a:t>
          </a:r>
        </a:p>
        <a:p>
          <a:r>
            <a:rPr lang="en-US" sz="1100" dirty="0"/>
            <a:t>Compromise of 1850</a:t>
          </a:r>
          <a:endParaRPr lang="en-US" sz="1400" b="1" dirty="0"/>
        </a:p>
      </dgm:t>
    </dgm:pt>
    <dgm:pt modelId="{91CCA820-EE4A-4B94-9B35-B111D83E3DE0}" type="parTrans" cxnId="{3072B597-AFD8-475F-91EC-7C27FE1AB2A5}">
      <dgm:prSet/>
      <dgm:spPr/>
      <dgm:t>
        <a:bodyPr/>
        <a:lstStyle/>
        <a:p>
          <a:endParaRPr lang="en-US"/>
        </a:p>
      </dgm:t>
    </dgm:pt>
    <dgm:pt modelId="{2EF4D8FD-3B2F-46D0-BEDF-10137A15E5B1}" type="sibTrans" cxnId="{3072B597-AFD8-475F-91EC-7C27FE1AB2A5}">
      <dgm:prSet/>
      <dgm:spPr/>
      <dgm:t>
        <a:bodyPr/>
        <a:lstStyle/>
        <a:p>
          <a:endParaRPr lang="en-US"/>
        </a:p>
      </dgm:t>
    </dgm:pt>
    <dgm:pt modelId="{B8E7DFCA-03E3-48D1-84A2-C00CE46C4535}">
      <dgm:prSet phldrT="[Text]" custT="1"/>
      <dgm:spPr/>
      <dgm:t>
        <a:bodyPr/>
        <a:lstStyle/>
        <a:p>
          <a:r>
            <a:rPr lang="en-US" sz="1400" b="1" dirty="0"/>
            <a:t>1852</a:t>
          </a:r>
        </a:p>
        <a:p>
          <a:r>
            <a:rPr lang="en-US" sz="1100" dirty="0"/>
            <a:t>Uncle Tom’s Cabin published</a:t>
          </a:r>
          <a:endParaRPr lang="en-US" sz="1400" b="1" dirty="0"/>
        </a:p>
      </dgm:t>
    </dgm:pt>
    <dgm:pt modelId="{6F19998E-6E3F-42AF-B5DD-D2E8C77604C5}" type="parTrans" cxnId="{9A5A1BD2-FE6A-4CBB-B287-58AD7726F922}">
      <dgm:prSet/>
      <dgm:spPr/>
      <dgm:t>
        <a:bodyPr/>
        <a:lstStyle/>
        <a:p>
          <a:endParaRPr lang="en-US"/>
        </a:p>
      </dgm:t>
    </dgm:pt>
    <dgm:pt modelId="{392BCD39-D3E2-40C4-871A-7192902E451F}" type="sibTrans" cxnId="{9A5A1BD2-FE6A-4CBB-B287-58AD7726F922}">
      <dgm:prSet/>
      <dgm:spPr/>
      <dgm:t>
        <a:bodyPr/>
        <a:lstStyle/>
        <a:p>
          <a:endParaRPr lang="en-US"/>
        </a:p>
      </dgm:t>
    </dgm:pt>
    <dgm:pt modelId="{037CBBCA-26BF-4529-B14B-AD229FBE9BAF}">
      <dgm:prSet phldrT="[Text]" custT="1"/>
      <dgm:spPr/>
      <dgm:t>
        <a:bodyPr/>
        <a:lstStyle/>
        <a:p>
          <a:r>
            <a:rPr lang="en-US" sz="1400" b="1" dirty="0"/>
            <a:t>1854</a:t>
          </a:r>
        </a:p>
        <a:p>
          <a:r>
            <a:rPr lang="en-US" sz="1100" dirty="0"/>
            <a:t>Kansas-Nebraska Act</a:t>
          </a:r>
          <a:endParaRPr lang="en-US" sz="1400" b="1" dirty="0"/>
        </a:p>
      </dgm:t>
    </dgm:pt>
    <dgm:pt modelId="{6E5DF318-5FDA-4B00-B90F-33A980827525}" type="parTrans" cxnId="{DA6EF2AC-1687-4457-A69A-F308E17D7519}">
      <dgm:prSet/>
      <dgm:spPr/>
      <dgm:t>
        <a:bodyPr/>
        <a:lstStyle/>
        <a:p>
          <a:endParaRPr lang="en-US"/>
        </a:p>
      </dgm:t>
    </dgm:pt>
    <dgm:pt modelId="{DCA5D4EC-73B2-49E8-ABDF-169D39F95AAB}" type="sibTrans" cxnId="{DA6EF2AC-1687-4457-A69A-F308E17D7519}">
      <dgm:prSet/>
      <dgm:spPr/>
      <dgm:t>
        <a:bodyPr/>
        <a:lstStyle/>
        <a:p>
          <a:endParaRPr lang="en-US"/>
        </a:p>
      </dgm:t>
    </dgm:pt>
    <dgm:pt modelId="{AB7FEB01-56E2-4242-A37A-9C39D938FC8A}">
      <dgm:prSet phldrT="[Text]" custT="1"/>
      <dgm:spPr/>
      <dgm:t>
        <a:bodyPr/>
        <a:lstStyle/>
        <a:p>
          <a:pPr algn="ctr"/>
          <a:r>
            <a:rPr lang="en-US" sz="1400" b="1" dirty="0"/>
            <a:t>1856</a:t>
          </a:r>
        </a:p>
        <a:p>
          <a:pPr algn="r"/>
          <a:r>
            <a:rPr lang="en-US" sz="1100" dirty="0"/>
            <a:t>		1857: Dred Scott Decision</a:t>
          </a:r>
          <a:endParaRPr lang="en-US" sz="1400" b="1" dirty="0"/>
        </a:p>
      </dgm:t>
    </dgm:pt>
    <dgm:pt modelId="{80C4E8C6-11AE-4E0B-B830-06E81DAD401F}" type="parTrans" cxnId="{D486687F-B7D5-4715-9289-925D4A0B1079}">
      <dgm:prSet/>
      <dgm:spPr/>
      <dgm:t>
        <a:bodyPr/>
        <a:lstStyle/>
        <a:p>
          <a:endParaRPr lang="en-US"/>
        </a:p>
      </dgm:t>
    </dgm:pt>
    <dgm:pt modelId="{7AE80A6C-FBFD-4FCD-B60F-4477435C3216}" type="sibTrans" cxnId="{D486687F-B7D5-4715-9289-925D4A0B1079}">
      <dgm:prSet/>
      <dgm:spPr/>
      <dgm:t>
        <a:bodyPr/>
        <a:lstStyle/>
        <a:p>
          <a:endParaRPr lang="en-US"/>
        </a:p>
      </dgm:t>
    </dgm:pt>
    <dgm:pt modelId="{BD70B3AD-B855-4D02-97DD-7E9E41C6CE15}">
      <dgm:prSet phldrT="[Text]" custT="1"/>
      <dgm:spPr/>
      <dgm:t>
        <a:bodyPr/>
        <a:lstStyle/>
        <a:p>
          <a:r>
            <a:rPr lang="en-US" sz="1400" b="1" dirty="0"/>
            <a:t>1858</a:t>
          </a:r>
        </a:p>
      </dgm:t>
    </dgm:pt>
    <dgm:pt modelId="{BB41A71C-457E-4498-BF18-B832830E9954}" type="parTrans" cxnId="{4A39F0CE-B6BA-4DFB-B6BD-A49B863102D9}">
      <dgm:prSet/>
      <dgm:spPr/>
      <dgm:t>
        <a:bodyPr/>
        <a:lstStyle/>
        <a:p>
          <a:endParaRPr lang="en-US"/>
        </a:p>
      </dgm:t>
    </dgm:pt>
    <dgm:pt modelId="{80B5F6A2-55D4-4D99-BA1B-D8EA7BDA260D}" type="sibTrans" cxnId="{4A39F0CE-B6BA-4DFB-B6BD-A49B863102D9}">
      <dgm:prSet/>
      <dgm:spPr/>
      <dgm:t>
        <a:bodyPr/>
        <a:lstStyle/>
        <a:p>
          <a:endParaRPr lang="en-US"/>
        </a:p>
      </dgm:t>
    </dgm:pt>
    <dgm:pt modelId="{9EAD7D8D-ED35-48DC-85B0-54AA170CCE60}">
      <dgm:prSet phldrT="[Text]" custT="1"/>
      <dgm:spPr/>
      <dgm:t>
        <a:bodyPr/>
        <a:lstStyle/>
        <a:p>
          <a:pPr algn="ctr"/>
          <a:r>
            <a:rPr lang="en-US" sz="1400" b="1" dirty="0"/>
            <a:t>1860</a:t>
          </a:r>
        </a:p>
        <a:p>
          <a:pPr algn="l"/>
          <a:r>
            <a:rPr lang="en-US" sz="1100" dirty="0"/>
            <a:t>1859: </a:t>
          </a:r>
        </a:p>
        <a:p>
          <a:pPr algn="l"/>
          <a:r>
            <a:rPr lang="en-US" sz="1100" dirty="0"/>
            <a:t>John Brown’s Raid at Harper’s Ferry</a:t>
          </a:r>
          <a:endParaRPr lang="en-US" sz="1400" b="1" dirty="0"/>
        </a:p>
      </dgm:t>
    </dgm:pt>
    <dgm:pt modelId="{8C978F97-2FFC-4AF0-8A06-85BDB437D307}" type="parTrans" cxnId="{0DB1F59D-1934-4C13-955E-FAF388351D43}">
      <dgm:prSet/>
      <dgm:spPr/>
      <dgm:t>
        <a:bodyPr/>
        <a:lstStyle/>
        <a:p>
          <a:endParaRPr lang="en-US"/>
        </a:p>
      </dgm:t>
    </dgm:pt>
    <dgm:pt modelId="{2DBA69D3-C51C-4600-B257-250E005564EC}" type="sibTrans" cxnId="{0DB1F59D-1934-4C13-955E-FAF388351D43}">
      <dgm:prSet/>
      <dgm:spPr/>
      <dgm:t>
        <a:bodyPr/>
        <a:lstStyle/>
        <a:p>
          <a:endParaRPr lang="en-US"/>
        </a:p>
      </dgm:t>
    </dgm:pt>
    <dgm:pt modelId="{77562A25-45D9-4183-939A-D1A5964F8CAC}" type="pres">
      <dgm:prSet presAssocID="{D474F069-4AB1-4134-936A-83929946DEC2}" presName="Name0" presStyleCnt="0">
        <dgm:presLayoutVars>
          <dgm:dir/>
          <dgm:resizeHandles val="exact"/>
        </dgm:presLayoutVars>
      </dgm:prSet>
      <dgm:spPr/>
    </dgm:pt>
    <dgm:pt modelId="{5039F5C7-54BE-4108-A385-AF09966AEC1C}" type="pres">
      <dgm:prSet presAssocID="{D474F069-4AB1-4134-936A-83929946DEC2}" presName="arrow" presStyleLbl="bgShp" presStyleIdx="0" presStyleCnt="1"/>
      <dgm:spPr/>
    </dgm:pt>
    <dgm:pt modelId="{1960E25F-B69C-4C6C-BB5F-A657412C1DCB}" type="pres">
      <dgm:prSet presAssocID="{D474F069-4AB1-4134-936A-83929946DEC2}" presName="points" presStyleCnt="0"/>
      <dgm:spPr/>
    </dgm:pt>
    <dgm:pt modelId="{F87A6858-6BF2-4E49-A380-111CF0DDD1A8}" type="pres">
      <dgm:prSet presAssocID="{3DE8BE49-30C5-4C9D-86F7-C32385374D70}" presName="compositeA" presStyleCnt="0"/>
      <dgm:spPr/>
    </dgm:pt>
    <dgm:pt modelId="{F510AA51-3E3A-4174-9386-E58FB2A054DC}" type="pres">
      <dgm:prSet presAssocID="{3DE8BE49-30C5-4C9D-86F7-C32385374D70}" presName="textA" presStyleLbl="revTx" presStyleIdx="0" presStyleCnt="6">
        <dgm:presLayoutVars>
          <dgm:bulletEnabled val="1"/>
        </dgm:presLayoutVars>
      </dgm:prSet>
      <dgm:spPr/>
    </dgm:pt>
    <dgm:pt modelId="{B7AB1617-2F6C-4956-9839-B0B3EFAADA11}" type="pres">
      <dgm:prSet presAssocID="{3DE8BE49-30C5-4C9D-86F7-C32385374D70}" presName="circleA" presStyleLbl="node1" presStyleIdx="0" presStyleCnt="6"/>
      <dgm:spPr/>
    </dgm:pt>
    <dgm:pt modelId="{673B7D55-C709-47FE-BD0A-3A77F857F30B}" type="pres">
      <dgm:prSet presAssocID="{3DE8BE49-30C5-4C9D-86F7-C32385374D70}" presName="spaceA" presStyleCnt="0"/>
      <dgm:spPr/>
    </dgm:pt>
    <dgm:pt modelId="{4982F6AD-85C8-4D3F-947E-8B34DFD00879}" type="pres">
      <dgm:prSet presAssocID="{2EF4D8FD-3B2F-46D0-BEDF-10137A15E5B1}" presName="space" presStyleCnt="0"/>
      <dgm:spPr/>
    </dgm:pt>
    <dgm:pt modelId="{1F0089F0-1D33-4EDB-8D24-24FDDFDBD6F5}" type="pres">
      <dgm:prSet presAssocID="{B8E7DFCA-03E3-48D1-84A2-C00CE46C4535}" presName="compositeB" presStyleCnt="0"/>
      <dgm:spPr/>
    </dgm:pt>
    <dgm:pt modelId="{B09D5FF8-CFE9-4F0C-A7D1-8BCFFA6A8C04}" type="pres">
      <dgm:prSet presAssocID="{B8E7DFCA-03E3-48D1-84A2-C00CE46C4535}" presName="textB" presStyleLbl="revTx" presStyleIdx="1" presStyleCnt="6">
        <dgm:presLayoutVars>
          <dgm:bulletEnabled val="1"/>
        </dgm:presLayoutVars>
      </dgm:prSet>
      <dgm:spPr/>
    </dgm:pt>
    <dgm:pt modelId="{DC28A435-ED9B-495F-A574-4FE505FBC7A9}" type="pres">
      <dgm:prSet presAssocID="{B8E7DFCA-03E3-48D1-84A2-C00CE46C4535}" presName="circleB" presStyleLbl="node1" presStyleIdx="1" presStyleCnt="6"/>
      <dgm:spPr/>
    </dgm:pt>
    <dgm:pt modelId="{5F221490-82B1-46EE-A4D6-2587CDD26268}" type="pres">
      <dgm:prSet presAssocID="{B8E7DFCA-03E3-48D1-84A2-C00CE46C4535}" presName="spaceB" presStyleCnt="0"/>
      <dgm:spPr/>
    </dgm:pt>
    <dgm:pt modelId="{46B9533F-0B07-4318-B62E-865CA88A49E0}" type="pres">
      <dgm:prSet presAssocID="{392BCD39-D3E2-40C4-871A-7192902E451F}" presName="space" presStyleCnt="0"/>
      <dgm:spPr/>
    </dgm:pt>
    <dgm:pt modelId="{97AD7565-D818-4E70-80F7-5DB36ACC9AA0}" type="pres">
      <dgm:prSet presAssocID="{037CBBCA-26BF-4529-B14B-AD229FBE9BAF}" presName="compositeA" presStyleCnt="0"/>
      <dgm:spPr/>
    </dgm:pt>
    <dgm:pt modelId="{24F51048-382D-45B8-B8C4-983DD6CAD4B8}" type="pres">
      <dgm:prSet presAssocID="{037CBBCA-26BF-4529-B14B-AD229FBE9BAF}" presName="textA" presStyleLbl="revTx" presStyleIdx="2" presStyleCnt="6">
        <dgm:presLayoutVars>
          <dgm:bulletEnabled val="1"/>
        </dgm:presLayoutVars>
      </dgm:prSet>
      <dgm:spPr/>
    </dgm:pt>
    <dgm:pt modelId="{C2BEDE6A-3C88-41BF-920F-35E20030F7F4}" type="pres">
      <dgm:prSet presAssocID="{037CBBCA-26BF-4529-B14B-AD229FBE9BAF}" presName="circleA" presStyleLbl="node1" presStyleIdx="2" presStyleCnt="6"/>
      <dgm:spPr/>
    </dgm:pt>
    <dgm:pt modelId="{102B08EC-6CFD-461C-B1E4-7E39AD12BE38}" type="pres">
      <dgm:prSet presAssocID="{037CBBCA-26BF-4529-B14B-AD229FBE9BAF}" presName="spaceA" presStyleCnt="0"/>
      <dgm:spPr/>
    </dgm:pt>
    <dgm:pt modelId="{E8854D54-2DF6-43DD-B11A-8E1A6EA333E3}" type="pres">
      <dgm:prSet presAssocID="{DCA5D4EC-73B2-49E8-ABDF-169D39F95AAB}" presName="space" presStyleCnt="0"/>
      <dgm:spPr/>
    </dgm:pt>
    <dgm:pt modelId="{C8312E03-8DF0-40D8-B9D9-1997B97C289A}" type="pres">
      <dgm:prSet presAssocID="{AB7FEB01-56E2-4242-A37A-9C39D938FC8A}" presName="compositeB" presStyleCnt="0"/>
      <dgm:spPr/>
    </dgm:pt>
    <dgm:pt modelId="{3A51ADE0-FEE4-48C0-86BF-A5B6CC2758D8}" type="pres">
      <dgm:prSet presAssocID="{AB7FEB01-56E2-4242-A37A-9C39D938FC8A}" presName="textB" presStyleLbl="revTx" presStyleIdx="3" presStyleCnt="6" custScaleX="169822" custLinFactNeighborX="707" custLinFactNeighborY="0">
        <dgm:presLayoutVars>
          <dgm:bulletEnabled val="1"/>
        </dgm:presLayoutVars>
      </dgm:prSet>
      <dgm:spPr/>
    </dgm:pt>
    <dgm:pt modelId="{7038C167-DBEA-45A3-B706-238B5757A5FD}" type="pres">
      <dgm:prSet presAssocID="{AB7FEB01-56E2-4242-A37A-9C39D938FC8A}" presName="circleB" presStyleLbl="node1" presStyleIdx="3" presStyleCnt="6"/>
      <dgm:spPr/>
    </dgm:pt>
    <dgm:pt modelId="{BA3BCB9C-EA46-4F1A-AD0E-A3C9D77FD10C}" type="pres">
      <dgm:prSet presAssocID="{AB7FEB01-56E2-4242-A37A-9C39D938FC8A}" presName="spaceB" presStyleCnt="0"/>
      <dgm:spPr/>
    </dgm:pt>
    <dgm:pt modelId="{B43783EA-75E2-43CA-A395-95E161A18656}" type="pres">
      <dgm:prSet presAssocID="{7AE80A6C-FBFD-4FCD-B60F-4477435C3216}" presName="space" presStyleCnt="0"/>
      <dgm:spPr/>
    </dgm:pt>
    <dgm:pt modelId="{A352036A-5E3D-4866-92B9-1FBDA7B9527C}" type="pres">
      <dgm:prSet presAssocID="{BD70B3AD-B855-4D02-97DD-7E9E41C6CE15}" presName="compositeA" presStyleCnt="0"/>
      <dgm:spPr/>
    </dgm:pt>
    <dgm:pt modelId="{16FA8FC4-E06A-41DA-89C8-292AD817139C}" type="pres">
      <dgm:prSet presAssocID="{BD70B3AD-B855-4D02-97DD-7E9E41C6CE15}" presName="textA" presStyleLbl="revTx" presStyleIdx="4" presStyleCnt="6">
        <dgm:presLayoutVars>
          <dgm:bulletEnabled val="1"/>
        </dgm:presLayoutVars>
      </dgm:prSet>
      <dgm:spPr/>
    </dgm:pt>
    <dgm:pt modelId="{897E37AA-928C-4140-923E-DEC82D4A8BB4}" type="pres">
      <dgm:prSet presAssocID="{BD70B3AD-B855-4D02-97DD-7E9E41C6CE15}" presName="circleA" presStyleLbl="node1" presStyleIdx="4" presStyleCnt="6"/>
      <dgm:spPr/>
    </dgm:pt>
    <dgm:pt modelId="{BDA3BC25-43E9-4267-B227-CA35E84C0652}" type="pres">
      <dgm:prSet presAssocID="{BD70B3AD-B855-4D02-97DD-7E9E41C6CE15}" presName="spaceA" presStyleCnt="0"/>
      <dgm:spPr/>
    </dgm:pt>
    <dgm:pt modelId="{09B9F0A1-37FB-427E-9E5F-7B5CA469AE44}" type="pres">
      <dgm:prSet presAssocID="{80B5F6A2-55D4-4D99-BA1B-D8EA7BDA260D}" presName="space" presStyleCnt="0"/>
      <dgm:spPr/>
    </dgm:pt>
    <dgm:pt modelId="{36FF43F1-143C-443E-8726-EC1DA24B221D}" type="pres">
      <dgm:prSet presAssocID="{9EAD7D8D-ED35-48DC-85B0-54AA170CCE60}" presName="compositeB" presStyleCnt="0"/>
      <dgm:spPr/>
    </dgm:pt>
    <dgm:pt modelId="{DE1E4E51-91C3-44D4-AA3D-B2572D24E3C5}" type="pres">
      <dgm:prSet presAssocID="{9EAD7D8D-ED35-48DC-85B0-54AA170CCE60}" presName="textB" presStyleLbl="revTx" presStyleIdx="5" presStyleCnt="6" custScaleX="133683">
        <dgm:presLayoutVars>
          <dgm:bulletEnabled val="1"/>
        </dgm:presLayoutVars>
      </dgm:prSet>
      <dgm:spPr/>
    </dgm:pt>
    <dgm:pt modelId="{2E81D33E-BBB7-46D2-9EA9-32393AB0E524}" type="pres">
      <dgm:prSet presAssocID="{9EAD7D8D-ED35-48DC-85B0-54AA170CCE60}" presName="circleB" presStyleLbl="node1" presStyleIdx="5" presStyleCnt="6"/>
      <dgm:spPr/>
    </dgm:pt>
    <dgm:pt modelId="{963C36ED-81B1-422F-807C-D375FBA859C5}" type="pres">
      <dgm:prSet presAssocID="{9EAD7D8D-ED35-48DC-85B0-54AA170CCE60}" presName="spaceB" presStyleCnt="0"/>
      <dgm:spPr/>
    </dgm:pt>
  </dgm:ptLst>
  <dgm:cxnLst>
    <dgm:cxn modelId="{BA967D03-02CC-4B18-B29E-122804655995}" type="presOf" srcId="{D474F069-4AB1-4134-936A-83929946DEC2}" destId="{77562A25-45D9-4183-939A-D1A5964F8CAC}" srcOrd="0" destOrd="0" presId="urn:microsoft.com/office/officeart/2005/8/layout/hProcess11"/>
    <dgm:cxn modelId="{8351EE78-D89D-43FC-A2EA-5CAC3BFFAE92}" type="presOf" srcId="{BD70B3AD-B855-4D02-97DD-7E9E41C6CE15}" destId="{16FA8FC4-E06A-41DA-89C8-292AD817139C}" srcOrd="0" destOrd="0" presId="urn:microsoft.com/office/officeart/2005/8/layout/hProcess11"/>
    <dgm:cxn modelId="{D486687F-B7D5-4715-9289-925D4A0B1079}" srcId="{D474F069-4AB1-4134-936A-83929946DEC2}" destId="{AB7FEB01-56E2-4242-A37A-9C39D938FC8A}" srcOrd="3" destOrd="0" parTransId="{80C4E8C6-11AE-4E0B-B830-06E81DAD401F}" sibTransId="{7AE80A6C-FBFD-4FCD-B60F-4477435C3216}"/>
    <dgm:cxn modelId="{3072B597-AFD8-475F-91EC-7C27FE1AB2A5}" srcId="{D474F069-4AB1-4134-936A-83929946DEC2}" destId="{3DE8BE49-30C5-4C9D-86F7-C32385374D70}" srcOrd="0" destOrd="0" parTransId="{91CCA820-EE4A-4B94-9B35-B111D83E3DE0}" sibTransId="{2EF4D8FD-3B2F-46D0-BEDF-10137A15E5B1}"/>
    <dgm:cxn modelId="{8B4E469A-ED3E-4E41-8DC8-605580160F3C}" type="presOf" srcId="{B8E7DFCA-03E3-48D1-84A2-C00CE46C4535}" destId="{B09D5FF8-CFE9-4F0C-A7D1-8BCFFA6A8C04}" srcOrd="0" destOrd="0" presId="urn:microsoft.com/office/officeart/2005/8/layout/hProcess11"/>
    <dgm:cxn modelId="{0DB1F59D-1934-4C13-955E-FAF388351D43}" srcId="{D474F069-4AB1-4134-936A-83929946DEC2}" destId="{9EAD7D8D-ED35-48DC-85B0-54AA170CCE60}" srcOrd="5" destOrd="0" parTransId="{8C978F97-2FFC-4AF0-8A06-85BDB437D307}" sibTransId="{2DBA69D3-C51C-4600-B257-250E005564EC}"/>
    <dgm:cxn modelId="{DA6EF2AC-1687-4457-A69A-F308E17D7519}" srcId="{D474F069-4AB1-4134-936A-83929946DEC2}" destId="{037CBBCA-26BF-4529-B14B-AD229FBE9BAF}" srcOrd="2" destOrd="0" parTransId="{6E5DF318-5FDA-4B00-B90F-33A980827525}" sibTransId="{DCA5D4EC-73B2-49E8-ABDF-169D39F95AAB}"/>
    <dgm:cxn modelId="{489E4DBE-2159-48EE-AAD3-1F650B02DAD8}" type="presOf" srcId="{3DE8BE49-30C5-4C9D-86F7-C32385374D70}" destId="{F510AA51-3E3A-4174-9386-E58FB2A054DC}" srcOrd="0" destOrd="0" presId="urn:microsoft.com/office/officeart/2005/8/layout/hProcess11"/>
    <dgm:cxn modelId="{2A83FCCC-9C06-486D-BF94-E460A8F869E0}" type="presOf" srcId="{9EAD7D8D-ED35-48DC-85B0-54AA170CCE60}" destId="{DE1E4E51-91C3-44D4-AA3D-B2572D24E3C5}" srcOrd="0" destOrd="0" presId="urn:microsoft.com/office/officeart/2005/8/layout/hProcess11"/>
    <dgm:cxn modelId="{EBB885CD-A7EE-4C83-BF4F-3783A376D25A}" type="presOf" srcId="{AB7FEB01-56E2-4242-A37A-9C39D938FC8A}" destId="{3A51ADE0-FEE4-48C0-86BF-A5B6CC2758D8}" srcOrd="0" destOrd="0" presId="urn:microsoft.com/office/officeart/2005/8/layout/hProcess11"/>
    <dgm:cxn modelId="{4A39F0CE-B6BA-4DFB-B6BD-A49B863102D9}" srcId="{D474F069-4AB1-4134-936A-83929946DEC2}" destId="{BD70B3AD-B855-4D02-97DD-7E9E41C6CE15}" srcOrd="4" destOrd="0" parTransId="{BB41A71C-457E-4498-BF18-B832830E9954}" sibTransId="{80B5F6A2-55D4-4D99-BA1B-D8EA7BDA260D}"/>
    <dgm:cxn modelId="{9A5A1BD2-FE6A-4CBB-B287-58AD7726F922}" srcId="{D474F069-4AB1-4134-936A-83929946DEC2}" destId="{B8E7DFCA-03E3-48D1-84A2-C00CE46C4535}" srcOrd="1" destOrd="0" parTransId="{6F19998E-6E3F-42AF-B5DD-D2E8C77604C5}" sibTransId="{392BCD39-D3E2-40C4-871A-7192902E451F}"/>
    <dgm:cxn modelId="{35B60BD7-105B-494A-B0CF-F34A04FD5123}" type="presOf" srcId="{037CBBCA-26BF-4529-B14B-AD229FBE9BAF}" destId="{24F51048-382D-45B8-B8C4-983DD6CAD4B8}" srcOrd="0" destOrd="0" presId="urn:microsoft.com/office/officeart/2005/8/layout/hProcess11"/>
    <dgm:cxn modelId="{1DF63840-9F98-4E36-BB83-F81E35C58720}" type="presParOf" srcId="{77562A25-45D9-4183-939A-D1A5964F8CAC}" destId="{5039F5C7-54BE-4108-A385-AF09966AEC1C}" srcOrd="0" destOrd="0" presId="urn:microsoft.com/office/officeart/2005/8/layout/hProcess11"/>
    <dgm:cxn modelId="{F3C986F7-B87D-4907-BE50-95CA83EDDA04}" type="presParOf" srcId="{77562A25-45D9-4183-939A-D1A5964F8CAC}" destId="{1960E25F-B69C-4C6C-BB5F-A657412C1DCB}" srcOrd="1" destOrd="0" presId="urn:microsoft.com/office/officeart/2005/8/layout/hProcess11"/>
    <dgm:cxn modelId="{23B76A09-BAF3-495B-9308-78D3680EB264}" type="presParOf" srcId="{1960E25F-B69C-4C6C-BB5F-A657412C1DCB}" destId="{F87A6858-6BF2-4E49-A380-111CF0DDD1A8}" srcOrd="0" destOrd="0" presId="urn:microsoft.com/office/officeart/2005/8/layout/hProcess11"/>
    <dgm:cxn modelId="{FF57B180-644A-4F6F-9470-8353DF52BBD6}" type="presParOf" srcId="{F87A6858-6BF2-4E49-A380-111CF0DDD1A8}" destId="{F510AA51-3E3A-4174-9386-E58FB2A054DC}" srcOrd="0" destOrd="0" presId="urn:microsoft.com/office/officeart/2005/8/layout/hProcess11"/>
    <dgm:cxn modelId="{DE91E265-3D18-4834-A719-32A0B8553E71}" type="presParOf" srcId="{F87A6858-6BF2-4E49-A380-111CF0DDD1A8}" destId="{B7AB1617-2F6C-4956-9839-B0B3EFAADA11}" srcOrd="1" destOrd="0" presId="urn:microsoft.com/office/officeart/2005/8/layout/hProcess11"/>
    <dgm:cxn modelId="{656B0FA4-77D1-412A-9247-88C863D295B2}" type="presParOf" srcId="{F87A6858-6BF2-4E49-A380-111CF0DDD1A8}" destId="{673B7D55-C709-47FE-BD0A-3A77F857F30B}" srcOrd="2" destOrd="0" presId="urn:microsoft.com/office/officeart/2005/8/layout/hProcess11"/>
    <dgm:cxn modelId="{FE909FA9-7A4F-4665-8307-4E853244513C}" type="presParOf" srcId="{1960E25F-B69C-4C6C-BB5F-A657412C1DCB}" destId="{4982F6AD-85C8-4D3F-947E-8B34DFD00879}" srcOrd="1" destOrd="0" presId="urn:microsoft.com/office/officeart/2005/8/layout/hProcess11"/>
    <dgm:cxn modelId="{55CF13E2-638F-4A12-A1F3-51F64CC2540D}" type="presParOf" srcId="{1960E25F-B69C-4C6C-BB5F-A657412C1DCB}" destId="{1F0089F0-1D33-4EDB-8D24-24FDDFDBD6F5}" srcOrd="2" destOrd="0" presId="urn:microsoft.com/office/officeart/2005/8/layout/hProcess11"/>
    <dgm:cxn modelId="{923CB8DC-6BF6-454D-83DD-7E3D4C15FA0F}" type="presParOf" srcId="{1F0089F0-1D33-4EDB-8D24-24FDDFDBD6F5}" destId="{B09D5FF8-CFE9-4F0C-A7D1-8BCFFA6A8C04}" srcOrd="0" destOrd="0" presId="urn:microsoft.com/office/officeart/2005/8/layout/hProcess11"/>
    <dgm:cxn modelId="{69F3749F-199D-477E-93FD-4B34306DF6FA}" type="presParOf" srcId="{1F0089F0-1D33-4EDB-8D24-24FDDFDBD6F5}" destId="{DC28A435-ED9B-495F-A574-4FE505FBC7A9}" srcOrd="1" destOrd="0" presId="urn:microsoft.com/office/officeart/2005/8/layout/hProcess11"/>
    <dgm:cxn modelId="{A37F3562-46DA-43CB-AB29-F424ED4325FD}" type="presParOf" srcId="{1F0089F0-1D33-4EDB-8D24-24FDDFDBD6F5}" destId="{5F221490-82B1-46EE-A4D6-2587CDD26268}" srcOrd="2" destOrd="0" presId="urn:microsoft.com/office/officeart/2005/8/layout/hProcess11"/>
    <dgm:cxn modelId="{A5FED601-D0E1-4C2B-A215-124E126BB1EC}" type="presParOf" srcId="{1960E25F-B69C-4C6C-BB5F-A657412C1DCB}" destId="{46B9533F-0B07-4318-B62E-865CA88A49E0}" srcOrd="3" destOrd="0" presId="urn:microsoft.com/office/officeart/2005/8/layout/hProcess11"/>
    <dgm:cxn modelId="{0CA93108-2EC1-4D34-9E9D-417FCCB1260F}" type="presParOf" srcId="{1960E25F-B69C-4C6C-BB5F-A657412C1DCB}" destId="{97AD7565-D818-4E70-80F7-5DB36ACC9AA0}" srcOrd="4" destOrd="0" presId="urn:microsoft.com/office/officeart/2005/8/layout/hProcess11"/>
    <dgm:cxn modelId="{79A93B20-383E-431C-A57D-EC0C8905F742}" type="presParOf" srcId="{97AD7565-D818-4E70-80F7-5DB36ACC9AA0}" destId="{24F51048-382D-45B8-B8C4-983DD6CAD4B8}" srcOrd="0" destOrd="0" presId="urn:microsoft.com/office/officeart/2005/8/layout/hProcess11"/>
    <dgm:cxn modelId="{2276C9D5-3CB9-48CE-9AED-22C7CA8FB290}" type="presParOf" srcId="{97AD7565-D818-4E70-80F7-5DB36ACC9AA0}" destId="{C2BEDE6A-3C88-41BF-920F-35E20030F7F4}" srcOrd="1" destOrd="0" presId="urn:microsoft.com/office/officeart/2005/8/layout/hProcess11"/>
    <dgm:cxn modelId="{3A75AAC3-AB93-4B8C-B4C1-9A25D13C7ED6}" type="presParOf" srcId="{97AD7565-D818-4E70-80F7-5DB36ACC9AA0}" destId="{102B08EC-6CFD-461C-B1E4-7E39AD12BE38}" srcOrd="2" destOrd="0" presId="urn:microsoft.com/office/officeart/2005/8/layout/hProcess11"/>
    <dgm:cxn modelId="{E949DE64-4287-4A73-B8C7-8EBED367989C}" type="presParOf" srcId="{1960E25F-B69C-4C6C-BB5F-A657412C1DCB}" destId="{E8854D54-2DF6-43DD-B11A-8E1A6EA333E3}" srcOrd="5" destOrd="0" presId="urn:microsoft.com/office/officeart/2005/8/layout/hProcess11"/>
    <dgm:cxn modelId="{1355648A-3BA0-4EE7-8CC6-A792F6344831}" type="presParOf" srcId="{1960E25F-B69C-4C6C-BB5F-A657412C1DCB}" destId="{C8312E03-8DF0-40D8-B9D9-1997B97C289A}" srcOrd="6" destOrd="0" presId="urn:microsoft.com/office/officeart/2005/8/layout/hProcess11"/>
    <dgm:cxn modelId="{DB7A067E-6A2B-4CF8-A161-15BBFBD50D07}" type="presParOf" srcId="{C8312E03-8DF0-40D8-B9D9-1997B97C289A}" destId="{3A51ADE0-FEE4-48C0-86BF-A5B6CC2758D8}" srcOrd="0" destOrd="0" presId="urn:microsoft.com/office/officeart/2005/8/layout/hProcess11"/>
    <dgm:cxn modelId="{E015F629-D0B7-4457-AC32-5EF57E3C024F}" type="presParOf" srcId="{C8312E03-8DF0-40D8-B9D9-1997B97C289A}" destId="{7038C167-DBEA-45A3-B706-238B5757A5FD}" srcOrd="1" destOrd="0" presId="urn:microsoft.com/office/officeart/2005/8/layout/hProcess11"/>
    <dgm:cxn modelId="{4C7FE84C-0006-41B9-B6F4-742EA6F7B130}" type="presParOf" srcId="{C8312E03-8DF0-40D8-B9D9-1997B97C289A}" destId="{BA3BCB9C-EA46-4F1A-AD0E-A3C9D77FD10C}" srcOrd="2" destOrd="0" presId="urn:microsoft.com/office/officeart/2005/8/layout/hProcess11"/>
    <dgm:cxn modelId="{623FA0D1-4D1D-49DD-8FA7-47558D65D14F}" type="presParOf" srcId="{1960E25F-B69C-4C6C-BB5F-A657412C1DCB}" destId="{B43783EA-75E2-43CA-A395-95E161A18656}" srcOrd="7" destOrd="0" presId="urn:microsoft.com/office/officeart/2005/8/layout/hProcess11"/>
    <dgm:cxn modelId="{30A91F31-6F2F-4C16-9067-84E8786A6FAC}" type="presParOf" srcId="{1960E25F-B69C-4C6C-BB5F-A657412C1DCB}" destId="{A352036A-5E3D-4866-92B9-1FBDA7B9527C}" srcOrd="8" destOrd="0" presId="urn:microsoft.com/office/officeart/2005/8/layout/hProcess11"/>
    <dgm:cxn modelId="{52638CAD-2F0E-4B23-917E-C4457FF44375}" type="presParOf" srcId="{A352036A-5E3D-4866-92B9-1FBDA7B9527C}" destId="{16FA8FC4-E06A-41DA-89C8-292AD817139C}" srcOrd="0" destOrd="0" presId="urn:microsoft.com/office/officeart/2005/8/layout/hProcess11"/>
    <dgm:cxn modelId="{FEBFF927-4838-4F06-8924-E144003CC81B}" type="presParOf" srcId="{A352036A-5E3D-4866-92B9-1FBDA7B9527C}" destId="{897E37AA-928C-4140-923E-DEC82D4A8BB4}" srcOrd="1" destOrd="0" presId="urn:microsoft.com/office/officeart/2005/8/layout/hProcess11"/>
    <dgm:cxn modelId="{B7CF0FA4-7552-4A2F-A0BE-56E492A597FE}" type="presParOf" srcId="{A352036A-5E3D-4866-92B9-1FBDA7B9527C}" destId="{BDA3BC25-43E9-4267-B227-CA35E84C0652}" srcOrd="2" destOrd="0" presId="urn:microsoft.com/office/officeart/2005/8/layout/hProcess11"/>
    <dgm:cxn modelId="{B37AF8B8-0762-47FE-B2D1-795C06766018}" type="presParOf" srcId="{1960E25F-B69C-4C6C-BB5F-A657412C1DCB}" destId="{09B9F0A1-37FB-427E-9E5F-7B5CA469AE44}" srcOrd="9" destOrd="0" presId="urn:microsoft.com/office/officeart/2005/8/layout/hProcess11"/>
    <dgm:cxn modelId="{9615A100-FCA3-46F4-AE06-0BDC7A911952}" type="presParOf" srcId="{1960E25F-B69C-4C6C-BB5F-A657412C1DCB}" destId="{36FF43F1-143C-443E-8726-EC1DA24B221D}" srcOrd="10" destOrd="0" presId="urn:microsoft.com/office/officeart/2005/8/layout/hProcess11"/>
    <dgm:cxn modelId="{96D15E26-A59F-4994-99B0-B8BBD999278E}" type="presParOf" srcId="{36FF43F1-143C-443E-8726-EC1DA24B221D}" destId="{DE1E4E51-91C3-44D4-AA3D-B2572D24E3C5}" srcOrd="0" destOrd="0" presId="urn:microsoft.com/office/officeart/2005/8/layout/hProcess11"/>
    <dgm:cxn modelId="{BA2867DF-D295-4F91-B58B-F52F0B2CDA05}" type="presParOf" srcId="{36FF43F1-143C-443E-8726-EC1DA24B221D}" destId="{2E81D33E-BBB7-46D2-9EA9-32393AB0E524}" srcOrd="1" destOrd="0" presId="urn:microsoft.com/office/officeart/2005/8/layout/hProcess11"/>
    <dgm:cxn modelId="{D62B7112-7804-4C04-A82A-0DCAC943C533}" type="presParOf" srcId="{36FF43F1-143C-443E-8726-EC1DA24B221D}" destId="{963C36ED-81B1-422F-807C-D375FBA859C5}" srcOrd="2" destOrd="0" presId="urn:microsoft.com/office/officeart/2005/8/layout/hProcess11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74F069-4AB1-4134-936A-83929946DEC2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3DE8BE49-30C5-4C9D-86F7-C32385374D70}">
      <dgm:prSet phldrT="[Text]" custT="1"/>
      <dgm:spPr/>
      <dgm:t>
        <a:bodyPr/>
        <a:lstStyle/>
        <a:p>
          <a:r>
            <a:rPr lang="en-US" sz="1400" b="1" dirty="0"/>
            <a:t>1850</a:t>
          </a:r>
        </a:p>
        <a:p>
          <a:r>
            <a:rPr lang="en-US" sz="1100" dirty="0"/>
            <a:t>Compromise of 1850</a:t>
          </a:r>
          <a:endParaRPr lang="en-US" sz="1400" b="1" dirty="0"/>
        </a:p>
      </dgm:t>
    </dgm:pt>
    <dgm:pt modelId="{91CCA820-EE4A-4B94-9B35-B111D83E3DE0}" type="parTrans" cxnId="{3072B597-AFD8-475F-91EC-7C27FE1AB2A5}">
      <dgm:prSet/>
      <dgm:spPr/>
      <dgm:t>
        <a:bodyPr/>
        <a:lstStyle/>
        <a:p>
          <a:endParaRPr lang="en-US"/>
        </a:p>
      </dgm:t>
    </dgm:pt>
    <dgm:pt modelId="{2EF4D8FD-3B2F-46D0-BEDF-10137A15E5B1}" type="sibTrans" cxnId="{3072B597-AFD8-475F-91EC-7C27FE1AB2A5}">
      <dgm:prSet/>
      <dgm:spPr/>
      <dgm:t>
        <a:bodyPr/>
        <a:lstStyle/>
        <a:p>
          <a:endParaRPr lang="en-US"/>
        </a:p>
      </dgm:t>
    </dgm:pt>
    <dgm:pt modelId="{B8E7DFCA-03E3-48D1-84A2-C00CE46C4535}">
      <dgm:prSet phldrT="[Text]" custT="1"/>
      <dgm:spPr/>
      <dgm:t>
        <a:bodyPr/>
        <a:lstStyle/>
        <a:p>
          <a:r>
            <a:rPr lang="en-US" sz="1400" b="1" dirty="0"/>
            <a:t>1852</a:t>
          </a:r>
        </a:p>
        <a:p>
          <a:r>
            <a:rPr lang="en-US" sz="1100" dirty="0"/>
            <a:t>Uncle Tom’s Cabin published</a:t>
          </a:r>
          <a:endParaRPr lang="en-US" sz="1400" b="1" dirty="0"/>
        </a:p>
      </dgm:t>
    </dgm:pt>
    <dgm:pt modelId="{6F19998E-6E3F-42AF-B5DD-D2E8C77604C5}" type="parTrans" cxnId="{9A5A1BD2-FE6A-4CBB-B287-58AD7726F922}">
      <dgm:prSet/>
      <dgm:spPr/>
      <dgm:t>
        <a:bodyPr/>
        <a:lstStyle/>
        <a:p>
          <a:endParaRPr lang="en-US"/>
        </a:p>
      </dgm:t>
    </dgm:pt>
    <dgm:pt modelId="{392BCD39-D3E2-40C4-871A-7192902E451F}" type="sibTrans" cxnId="{9A5A1BD2-FE6A-4CBB-B287-58AD7726F922}">
      <dgm:prSet/>
      <dgm:spPr/>
      <dgm:t>
        <a:bodyPr/>
        <a:lstStyle/>
        <a:p>
          <a:endParaRPr lang="en-US"/>
        </a:p>
      </dgm:t>
    </dgm:pt>
    <dgm:pt modelId="{037CBBCA-26BF-4529-B14B-AD229FBE9BAF}">
      <dgm:prSet phldrT="[Text]" custT="1"/>
      <dgm:spPr/>
      <dgm:t>
        <a:bodyPr/>
        <a:lstStyle/>
        <a:p>
          <a:r>
            <a:rPr lang="en-US" sz="1400" b="1" dirty="0"/>
            <a:t>1854</a:t>
          </a:r>
        </a:p>
        <a:p>
          <a:r>
            <a:rPr lang="en-US" sz="1100" dirty="0"/>
            <a:t>Kansas-Nebraska Act</a:t>
          </a:r>
          <a:endParaRPr lang="en-US" sz="1400" b="1" dirty="0"/>
        </a:p>
      </dgm:t>
    </dgm:pt>
    <dgm:pt modelId="{6E5DF318-5FDA-4B00-B90F-33A980827525}" type="parTrans" cxnId="{DA6EF2AC-1687-4457-A69A-F308E17D7519}">
      <dgm:prSet/>
      <dgm:spPr/>
      <dgm:t>
        <a:bodyPr/>
        <a:lstStyle/>
        <a:p>
          <a:endParaRPr lang="en-US"/>
        </a:p>
      </dgm:t>
    </dgm:pt>
    <dgm:pt modelId="{DCA5D4EC-73B2-49E8-ABDF-169D39F95AAB}" type="sibTrans" cxnId="{DA6EF2AC-1687-4457-A69A-F308E17D7519}">
      <dgm:prSet/>
      <dgm:spPr/>
      <dgm:t>
        <a:bodyPr/>
        <a:lstStyle/>
        <a:p>
          <a:endParaRPr lang="en-US"/>
        </a:p>
      </dgm:t>
    </dgm:pt>
    <dgm:pt modelId="{AB7FEB01-56E2-4242-A37A-9C39D938FC8A}">
      <dgm:prSet phldrT="[Text]" custT="1"/>
      <dgm:spPr/>
      <dgm:t>
        <a:bodyPr/>
        <a:lstStyle/>
        <a:p>
          <a:pPr algn="ctr"/>
          <a:r>
            <a:rPr lang="en-US" sz="1400" b="1" dirty="0"/>
            <a:t>1856</a:t>
          </a:r>
        </a:p>
        <a:p>
          <a:pPr algn="r"/>
          <a:r>
            <a:rPr lang="en-US" sz="1100" dirty="0"/>
            <a:t>		1857: Dred Scott Decision</a:t>
          </a:r>
          <a:endParaRPr lang="en-US" sz="1400" b="1" dirty="0"/>
        </a:p>
      </dgm:t>
    </dgm:pt>
    <dgm:pt modelId="{80C4E8C6-11AE-4E0B-B830-06E81DAD401F}" type="parTrans" cxnId="{D486687F-B7D5-4715-9289-925D4A0B1079}">
      <dgm:prSet/>
      <dgm:spPr/>
      <dgm:t>
        <a:bodyPr/>
        <a:lstStyle/>
        <a:p>
          <a:endParaRPr lang="en-US"/>
        </a:p>
      </dgm:t>
    </dgm:pt>
    <dgm:pt modelId="{7AE80A6C-FBFD-4FCD-B60F-4477435C3216}" type="sibTrans" cxnId="{D486687F-B7D5-4715-9289-925D4A0B1079}">
      <dgm:prSet/>
      <dgm:spPr/>
      <dgm:t>
        <a:bodyPr/>
        <a:lstStyle/>
        <a:p>
          <a:endParaRPr lang="en-US"/>
        </a:p>
      </dgm:t>
    </dgm:pt>
    <dgm:pt modelId="{BD70B3AD-B855-4D02-97DD-7E9E41C6CE15}">
      <dgm:prSet phldrT="[Text]" custT="1"/>
      <dgm:spPr/>
      <dgm:t>
        <a:bodyPr/>
        <a:lstStyle/>
        <a:p>
          <a:r>
            <a:rPr lang="en-US" sz="1400" b="1" dirty="0"/>
            <a:t>1858</a:t>
          </a:r>
        </a:p>
      </dgm:t>
    </dgm:pt>
    <dgm:pt modelId="{BB41A71C-457E-4498-BF18-B832830E9954}" type="parTrans" cxnId="{4A39F0CE-B6BA-4DFB-B6BD-A49B863102D9}">
      <dgm:prSet/>
      <dgm:spPr/>
      <dgm:t>
        <a:bodyPr/>
        <a:lstStyle/>
        <a:p>
          <a:endParaRPr lang="en-US"/>
        </a:p>
      </dgm:t>
    </dgm:pt>
    <dgm:pt modelId="{80B5F6A2-55D4-4D99-BA1B-D8EA7BDA260D}" type="sibTrans" cxnId="{4A39F0CE-B6BA-4DFB-B6BD-A49B863102D9}">
      <dgm:prSet/>
      <dgm:spPr/>
      <dgm:t>
        <a:bodyPr/>
        <a:lstStyle/>
        <a:p>
          <a:endParaRPr lang="en-US"/>
        </a:p>
      </dgm:t>
    </dgm:pt>
    <dgm:pt modelId="{9EAD7D8D-ED35-48DC-85B0-54AA170CCE60}">
      <dgm:prSet phldrT="[Text]" custT="1"/>
      <dgm:spPr/>
      <dgm:t>
        <a:bodyPr/>
        <a:lstStyle/>
        <a:p>
          <a:pPr algn="ctr"/>
          <a:r>
            <a:rPr lang="en-US" sz="1400" b="1" dirty="0"/>
            <a:t>1860</a:t>
          </a:r>
        </a:p>
        <a:p>
          <a:pPr algn="l"/>
          <a:r>
            <a:rPr lang="en-US" sz="1100" dirty="0"/>
            <a:t>1859: </a:t>
          </a:r>
        </a:p>
        <a:p>
          <a:pPr algn="l"/>
          <a:r>
            <a:rPr lang="en-US" sz="1100" dirty="0"/>
            <a:t>John Brown’s Raid at Harper’s Ferry</a:t>
          </a:r>
          <a:endParaRPr lang="en-US" sz="1400" b="1" dirty="0"/>
        </a:p>
      </dgm:t>
    </dgm:pt>
    <dgm:pt modelId="{8C978F97-2FFC-4AF0-8A06-85BDB437D307}" type="parTrans" cxnId="{0DB1F59D-1934-4C13-955E-FAF388351D43}">
      <dgm:prSet/>
      <dgm:spPr/>
      <dgm:t>
        <a:bodyPr/>
        <a:lstStyle/>
        <a:p>
          <a:endParaRPr lang="en-US"/>
        </a:p>
      </dgm:t>
    </dgm:pt>
    <dgm:pt modelId="{2DBA69D3-C51C-4600-B257-250E005564EC}" type="sibTrans" cxnId="{0DB1F59D-1934-4C13-955E-FAF388351D43}">
      <dgm:prSet/>
      <dgm:spPr/>
      <dgm:t>
        <a:bodyPr/>
        <a:lstStyle/>
        <a:p>
          <a:endParaRPr lang="en-US"/>
        </a:p>
      </dgm:t>
    </dgm:pt>
    <dgm:pt modelId="{77562A25-45D9-4183-939A-D1A5964F8CAC}" type="pres">
      <dgm:prSet presAssocID="{D474F069-4AB1-4134-936A-83929946DEC2}" presName="Name0" presStyleCnt="0">
        <dgm:presLayoutVars>
          <dgm:dir/>
          <dgm:resizeHandles val="exact"/>
        </dgm:presLayoutVars>
      </dgm:prSet>
      <dgm:spPr/>
    </dgm:pt>
    <dgm:pt modelId="{5039F5C7-54BE-4108-A385-AF09966AEC1C}" type="pres">
      <dgm:prSet presAssocID="{D474F069-4AB1-4134-936A-83929946DEC2}" presName="arrow" presStyleLbl="bgShp" presStyleIdx="0" presStyleCnt="1"/>
      <dgm:spPr/>
    </dgm:pt>
    <dgm:pt modelId="{1960E25F-B69C-4C6C-BB5F-A657412C1DCB}" type="pres">
      <dgm:prSet presAssocID="{D474F069-4AB1-4134-936A-83929946DEC2}" presName="points" presStyleCnt="0"/>
      <dgm:spPr/>
    </dgm:pt>
    <dgm:pt modelId="{F87A6858-6BF2-4E49-A380-111CF0DDD1A8}" type="pres">
      <dgm:prSet presAssocID="{3DE8BE49-30C5-4C9D-86F7-C32385374D70}" presName="compositeA" presStyleCnt="0"/>
      <dgm:spPr/>
    </dgm:pt>
    <dgm:pt modelId="{F510AA51-3E3A-4174-9386-E58FB2A054DC}" type="pres">
      <dgm:prSet presAssocID="{3DE8BE49-30C5-4C9D-86F7-C32385374D70}" presName="textA" presStyleLbl="revTx" presStyleIdx="0" presStyleCnt="6">
        <dgm:presLayoutVars>
          <dgm:bulletEnabled val="1"/>
        </dgm:presLayoutVars>
      </dgm:prSet>
      <dgm:spPr/>
    </dgm:pt>
    <dgm:pt modelId="{B7AB1617-2F6C-4956-9839-B0B3EFAADA11}" type="pres">
      <dgm:prSet presAssocID="{3DE8BE49-30C5-4C9D-86F7-C32385374D70}" presName="circleA" presStyleLbl="node1" presStyleIdx="0" presStyleCnt="6"/>
      <dgm:spPr/>
    </dgm:pt>
    <dgm:pt modelId="{673B7D55-C709-47FE-BD0A-3A77F857F30B}" type="pres">
      <dgm:prSet presAssocID="{3DE8BE49-30C5-4C9D-86F7-C32385374D70}" presName="spaceA" presStyleCnt="0"/>
      <dgm:spPr/>
    </dgm:pt>
    <dgm:pt modelId="{4982F6AD-85C8-4D3F-947E-8B34DFD00879}" type="pres">
      <dgm:prSet presAssocID="{2EF4D8FD-3B2F-46D0-BEDF-10137A15E5B1}" presName="space" presStyleCnt="0"/>
      <dgm:spPr/>
    </dgm:pt>
    <dgm:pt modelId="{1F0089F0-1D33-4EDB-8D24-24FDDFDBD6F5}" type="pres">
      <dgm:prSet presAssocID="{B8E7DFCA-03E3-48D1-84A2-C00CE46C4535}" presName="compositeB" presStyleCnt="0"/>
      <dgm:spPr/>
    </dgm:pt>
    <dgm:pt modelId="{B09D5FF8-CFE9-4F0C-A7D1-8BCFFA6A8C04}" type="pres">
      <dgm:prSet presAssocID="{B8E7DFCA-03E3-48D1-84A2-C00CE46C4535}" presName="textB" presStyleLbl="revTx" presStyleIdx="1" presStyleCnt="6">
        <dgm:presLayoutVars>
          <dgm:bulletEnabled val="1"/>
        </dgm:presLayoutVars>
      </dgm:prSet>
      <dgm:spPr/>
    </dgm:pt>
    <dgm:pt modelId="{DC28A435-ED9B-495F-A574-4FE505FBC7A9}" type="pres">
      <dgm:prSet presAssocID="{B8E7DFCA-03E3-48D1-84A2-C00CE46C4535}" presName="circleB" presStyleLbl="node1" presStyleIdx="1" presStyleCnt="6"/>
      <dgm:spPr/>
    </dgm:pt>
    <dgm:pt modelId="{5F221490-82B1-46EE-A4D6-2587CDD26268}" type="pres">
      <dgm:prSet presAssocID="{B8E7DFCA-03E3-48D1-84A2-C00CE46C4535}" presName="spaceB" presStyleCnt="0"/>
      <dgm:spPr/>
    </dgm:pt>
    <dgm:pt modelId="{46B9533F-0B07-4318-B62E-865CA88A49E0}" type="pres">
      <dgm:prSet presAssocID="{392BCD39-D3E2-40C4-871A-7192902E451F}" presName="space" presStyleCnt="0"/>
      <dgm:spPr/>
    </dgm:pt>
    <dgm:pt modelId="{97AD7565-D818-4E70-80F7-5DB36ACC9AA0}" type="pres">
      <dgm:prSet presAssocID="{037CBBCA-26BF-4529-B14B-AD229FBE9BAF}" presName="compositeA" presStyleCnt="0"/>
      <dgm:spPr/>
    </dgm:pt>
    <dgm:pt modelId="{24F51048-382D-45B8-B8C4-983DD6CAD4B8}" type="pres">
      <dgm:prSet presAssocID="{037CBBCA-26BF-4529-B14B-AD229FBE9BAF}" presName="textA" presStyleLbl="revTx" presStyleIdx="2" presStyleCnt="6">
        <dgm:presLayoutVars>
          <dgm:bulletEnabled val="1"/>
        </dgm:presLayoutVars>
      </dgm:prSet>
      <dgm:spPr/>
    </dgm:pt>
    <dgm:pt modelId="{C2BEDE6A-3C88-41BF-920F-35E20030F7F4}" type="pres">
      <dgm:prSet presAssocID="{037CBBCA-26BF-4529-B14B-AD229FBE9BAF}" presName="circleA" presStyleLbl="node1" presStyleIdx="2" presStyleCnt="6"/>
      <dgm:spPr/>
    </dgm:pt>
    <dgm:pt modelId="{102B08EC-6CFD-461C-B1E4-7E39AD12BE38}" type="pres">
      <dgm:prSet presAssocID="{037CBBCA-26BF-4529-B14B-AD229FBE9BAF}" presName="spaceA" presStyleCnt="0"/>
      <dgm:spPr/>
    </dgm:pt>
    <dgm:pt modelId="{E8854D54-2DF6-43DD-B11A-8E1A6EA333E3}" type="pres">
      <dgm:prSet presAssocID="{DCA5D4EC-73B2-49E8-ABDF-169D39F95AAB}" presName="space" presStyleCnt="0"/>
      <dgm:spPr/>
    </dgm:pt>
    <dgm:pt modelId="{C8312E03-8DF0-40D8-B9D9-1997B97C289A}" type="pres">
      <dgm:prSet presAssocID="{AB7FEB01-56E2-4242-A37A-9C39D938FC8A}" presName="compositeB" presStyleCnt="0"/>
      <dgm:spPr/>
    </dgm:pt>
    <dgm:pt modelId="{3A51ADE0-FEE4-48C0-86BF-A5B6CC2758D8}" type="pres">
      <dgm:prSet presAssocID="{AB7FEB01-56E2-4242-A37A-9C39D938FC8A}" presName="textB" presStyleLbl="revTx" presStyleIdx="3" presStyleCnt="6" custScaleX="169822" custLinFactNeighborX="707" custLinFactNeighborY="0">
        <dgm:presLayoutVars>
          <dgm:bulletEnabled val="1"/>
        </dgm:presLayoutVars>
      </dgm:prSet>
      <dgm:spPr/>
    </dgm:pt>
    <dgm:pt modelId="{7038C167-DBEA-45A3-B706-238B5757A5FD}" type="pres">
      <dgm:prSet presAssocID="{AB7FEB01-56E2-4242-A37A-9C39D938FC8A}" presName="circleB" presStyleLbl="node1" presStyleIdx="3" presStyleCnt="6"/>
      <dgm:spPr/>
    </dgm:pt>
    <dgm:pt modelId="{BA3BCB9C-EA46-4F1A-AD0E-A3C9D77FD10C}" type="pres">
      <dgm:prSet presAssocID="{AB7FEB01-56E2-4242-A37A-9C39D938FC8A}" presName="spaceB" presStyleCnt="0"/>
      <dgm:spPr/>
    </dgm:pt>
    <dgm:pt modelId="{B43783EA-75E2-43CA-A395-95E161A18656}" type="pres">
      <dgm:prSet presAssocID="{7AE80A6C-FBFD-4FCD-B60F-4477435C3216}" presName="space" presStyleCnt="0"/>
      <dgm:spPr/>
    </dgm:pt>
    <dgm:pt modelId="{A352036A-5E3D-4866-92B9-1FBDA7B9527C}" type="pres">
      <dgm:prSet presAssocID="{BD70B3AD-B855-4D02-97DD-7E9E41C6CE15}" presName="compositeA" presStyleCnt="0"/>
      <dgm:spPr/>
    </dgm:pt>
    <dgm:pt modelId="{16FA8FC4-E06A-41DA-89C8-292AD817139C}" type="pres">
      <dgm:prSet presAssocID="{BD70B3AD-B855-4D02-97DD-7E9E41C6CE15}" presName="textA" presStyleLbl="revTx" presStyleIdx="4" presStyleCnt="6">
        <dgm:presLayoutVars>
          <dgm:bulletEnabled val="1"/>
        </dgm:presLayoutVars>
      </dgm:prSet>
      <dgm:spPr/>
    </dgm:pt>
    <dgm:pt modelId="{897E37AA-928C-4140-923E-DEC82D4A8BB4}" type="pres">
      <dgm:prSet presAssocID="{BD70B3AD-B855-4D02-97DD-7E9E41C6CE15}" presName="circleA" presStyleLbl="node1" presStyleIdx="4" presStyleCnt="6"/>
      <dgm:spPr/>
    </dgm:pt>
    <dgm:pt modelId="{BDA3BC25-43E9-4267-B227-CA35E84C0652}" type="pres">
      <dgm:prSet presAssocID="{BD70B3AD-B855-4D02-97DD-7E9E41C6CE15}" presName="spaceA" presStyleCnt="0"/>
      <dgm:spPr/>
    </dgm:pt>
    <dgm:pt modelId="{09B9F0A1-37FB-427E-9E5F-7B5CA469AE44}" type="pres">
      <dgm:prSet presAssocID="{80B5F6A2-55D4-4D99-BA1B-D8EA7BDA260D}" presName="space" presStyleCnt="0"/>
      <dgm:spPr/>
    </dgm:pt>
    <dgm:pt modelId="{36FF43F1-143C-443E-8726-EC1DA24B221D}" type="pres">
      <dgm:prSet presAssocID="{9EAD7D8D-ED35-48DC-85B0-54AA170CCE60}" presName="compositeB" presStyleCnt="0"/>
      <dgm:spPr/>
    </dgm:pt>
    <dgm:pt modelId="{DE1E4E51-91C3-44D4-AA3D-B2572D24E3C5}" type="pres">
      <dgm:prSet presAssocID="{9EAD7D8D-ED35-48DC-85B0-54AA170CCE60}" presName="textB" presStyleLbl="revTx" presStyleIdx="5" presStyleCnt="6" custScaleX="133683">
        <dgm:presLayoutVars>
          <dgm:bulletEnabled val="1"/>
        </dgm:presLayoutVars>
      </dgm:prSet>
      <dgm:spPr/>
    </dgm:pt>
    <dgm:pt modelId="{2E81D33E-BBB7-46D2-9EA9-32393AB0E524}" type="pres">
      <dgm:prSet presAssocID="{9EAD7D8D-ED35-48DC-85B0-54AA170CCE60}" presName="circleB" presStyleLbl="node1" presStyleIdx="5" presStyleCnt="6"/>
      <dgm:spPr/>
    </dgm:pt>
    <dgm:pt modelId="{963C36ED-81B1-422F-807C-D375FBA859C5}" type="pres">
      <dgm:prSet presAssocID="{9EAD7D8D-ED35-48DC-85B0-54AA170CCE60}" presName="spaceB" presStyleCnt="0"/>
      <dgm:spPr/>
    </dgm:pt>
  </dgm:ptLst>
  <dgm:cxnLst>
    <dgm:cxn modelId="{1A499E45-EFF0-4642-9003-DCF93E1D280D}" type="presOf" srcId="{D474F069-4AB1-4134-936A-83929946DEC2}" destId="{77562A25-45D9-4183-939A-D1A5964F8CAC}" srcOrd="0" destOrd="0" presId="urn:microsoft.com/office/officeart/2005/8/layout/hProcess11"/>
    <dgm:cxn modelId="{C86EA35E-4848-4A81-9E05-E80AF5B500CC}" type="presOf" srcId="{3DE8BE49-30C5-4C9D-86F7-C32385374D70}" destId="{F510AA51-3E3A-4174-9386-E58FB2A054DC}" srcOrd="0" destOrd="0" presId="urn:microsoft.com/office/officeart/2005/8/layout/hProcess11"/>
    <dgm:cxn modelId="{E1430969-B7A5-46B4-BDE3-7FBCF3A3EB70}" type="presOf" srcId="{B8E7DFCA-03E3-48D1-84A2-C00CE46C4535}" destId="{B09D5FF8-CFE9-4F0C-A7D1-8BCFFA6A8C04}" srcOrd="0" destOrd="0" presId="urn:microsoft.com/office/officeart/2005/8/layout/hProcess11"/>
    <dgm:cxn modelId="{D486687F-B7D5-4715-9289-925D4A0B1079}" srcId="{D474F069-4AB1-4134-936A-83929946DEC2}" destId="{AB7FEB01-56E2-4242-A37A-9C39D938FC8A}" srcOrd="3" destOrd="0" parTransId="{80C4E8C6-11AE-4E0B-B830-06E81DAD401F}" sibTransId="{7AE80A6C-FBFD-4FCD-B60F-4477435C3216}"/>
    <dgm:cxn modelId="{3072B597-AFD8-475F-91EC-7C27FE1AB2A5}" srcId="{D474F069-4AB1-4134-936A-83929946DEC2}" destId="{3DE8BE49-30C5-4C9D-86F7-C32385374D70}" srcOrd="0" destOrd="0" parTransId="{91CCA820-EE4A-4B94-9B35-B111D83E3DE0}" sibTransId="{2EF4D8FD-3B2F-46D0-BEDF-10137A15E5B1}"/>
    <dgm:cxn modelId="{0DB1F59D-1934-4C13-955E-FAF388351D43}" srcId="{D474F069-4AB1-4134-936A-83929946DEC2}" destId="{9EAD7D8D-ED35-48DC-85B0-54AA170CCE60}" srcOrd="5" destOrd="0" parTransId="{8C978F97-2FFC-4AF0-8A06-85BDB437D307}" sibTransId="{2DBA69D3-C51C-4600-B257-250E005564EC}"/>
    <dgm:cxn modelId="{3BED56A5-3C69-45E3-9980-ED433D62D8F2}" type="presOf" srcId="{BD70B3AD-B855-4D02-97DD-7E9E41C6CE15}" destId="{16FA8FC4-E06A-41DA-89C8-292AD817139C}" srcOrd="0" destOrd="0" presId="urn:microsoft.com/office/officeart/2005/8/layout/hProcess11"/>
    <dgm:cxn modelId="{DA6EF2AC-1687-4457-A69A-F308E17D7519}" srcId="{D474F069-4AB1-4134-936A-83929946DEC2}" destId="{037CBBCA-26BF-4529-B14B-AD229FBE9BAF}" srcOrd="2" destOrd="0" parTransId="{6E5DF318-5FDA-4B00-B90F-33A980827525}" sibTransId="{DCA5D4EC-73B2-49E8-ABDF-169D39F95AAB}"/>
    <dgm:cxn modelId="{58C46EAF-A62A-4BDE-BB89-7CD7AECB74EC}" type="presOf" srcId="{9EAD7D8D-ED35-48DC-85B0-54AA170CCE60}" destId="{DE1E4E51-91C3-44D4-AA3D-B2572D24E3C5}" srcOrd="0" destOrd="0" presId="urn:microsoft.com/office/officeart/2005/8/layout/hProcess11"/>
    <dgm:cxn modelId="{62E2E1C8-F224-4E40-AD0B-742FA7D04AC8}" type="presOf" srcId="{037CBBCA-26BF-4529-B14B-AD229FBE9BAF}" destId="{24F51048-382D-45B8-B8C4-983DD6CAD4B8}" srcOrd="0" destOrd="0" presId="urn:microsoft.com/office/officeart/2005/8/layout/hProcess11"/>
    <dgm:cxn modelId="{4A39F0CE-B6BA-4DFB-B6BD-A49B863102D9}" srcId="{D474F069-4AB1-4134-936A-83929946DEC2}" destId="{BD70B3AD-B855-4D02-97DD-7E9E41C6CE15}" srcOrd="4" destOrd="0" parTransId="{BB41A71C-457E-4498-BF18-B832830E9954}" sibTransId="{80B5F6A2-55D4-4D99-BA1B-D8EA7BDA260D}"/>
    <dgm:cxn modelId="{9A5A1BD2-FE6A-4CBB-B287-58AD7726F922}" srcId="{D474F069-4AB1-4134-936A-83929946DEC2}" destId="{B8E7DFCA-03E3-48D1-84A2-C00CE46C4535}" srcOrd="1" destOrd="0" parTransId="{6F19998E-6E3F-42AF-B5DD-D2E8C77604C5}" sibTransId="{392BCD39-D3E2-40C4-871A-7192902E451F}"/>
    <dgm:cxn modelId="{EA5C16F6-E395-46B3-83EF-1E2092BC6575}" type="presOf" srcId="{AB7FEB01-56E2-4242-A37A-9C39D938FC8A}" destId="{3A51ADE0-FEE4-48C0-86BF-A5B6CC2758D8}" srcOrd="0" destOrd="0" presId="urn:microsoft.com/office/officeart/2005/8/layout/hProcess11"/>
    <dgm:cxn modelId="{CFE1D3D1-7B09-46D0-8167-7FAE48E1D54C}" type="presParOf" srcId="{77562A25-45D9-4183-939A-D1A5964F8CAC}" destId="{5039F5C7-54BE-4108-A385-AF09966AEC1C}" srcOrd="0" destOrd="0" presId="urn:microsoft.com/office/officeart/2005/8/layout/hProcess11"/>
    <dgm:cxn modelId="{E49E3B97-8864-4865-93E8-8FD5E9BF9B3D}" type="presParOf" srcId="{77562A25-45D9-4183-939A-D1A5964F8CAC}" destId="{1960E25F-B69C-4C6C-BB5F-A657412C1DCB}" srcOrd="1" destOrd="0" presId="urn:microsoft.com/office/officeart/2005/8/layout/hProcess11"/>
    <dgm:cxn modelId="{EAE72460-EBA3-4F8E-9CBA-78D521306D04}" type="presParOf" srcId="{1960E25F-B69C-4C6C-BB5F-A657412C1DCB}" destId="{F87A6858-6BF2-4E49-A380-111CF0DDD1A8}" srcOrd="0" destOrd="0" presId="urn:microsoft.com/office/officeart/2005/8/layout/hProcess11"/>
    <dgm:cxn modelId="{AEAC6FC8-7693-46C5-B479-6D00FFF0D2C2}" type="presParOf" srcId="{F87A6858-6BF2-4E49-A380-111CF0DDD1A8}" destId="{F510AA51-3E3A-4174-9386-E58FB2A054DC}" srcOrd="0" destOrd="0" presId="urn:microsoft.com/office/officeart/2005/8/layout/hProcess11"/>
    <dgm:cxn modelId="{A1E91EF8-FD4C-4F5A-9C74-45DE896906B2}" type="presParOf" srcId="{F87A6858-6BF2-4E49-A380-111CF0DDD1A8}" destId="{B7AB1617-2F6C-4956-9839-B0B3EFAADA11}" srcOrd="1" destOrd="0" presId="urn:microsoft.com/office/officeart/2005/8/layout/hProcess11"/>
    <dgm:cxn modelId="{4CA5B191-0F99-4FDB-A682-40A343C05D29}" type="presParOf" srcId="{F87A6858-6BF2-4E49-A380-111CF0DDD1A8}" destId="{673B7D55-C709-47FE-BD0A-3A77F857F30B}" srcOrd="2" destOrd="0" presId="urn:microsoft.com/office/officeart/2005/8/layout/hProcess11"/>
    <dgm:cxn modelId="{69E681A9-8E88-4143-ADC0-A1E45C6B508C}" type="presParOf" srcId="{1960E25F-B69C-4C6C-BB5F-A657412C1DCB}" destId="{4982F6AD-85C8-4D3F-947E-8B34DFD00879}" srcOrd="1" destOrd="0" presId="urn:microsoft.com/office/officeart/2005/8/layout/hProcess11"/>
    <dgm:cxn modelId="{037B02C5-C73C-4AA7-A358-75489F05AD7D}" type="presParOf" srcId="{1960E25F-B69C-4C6C-BB5F-A657412C1DCB}" destId="{1F0089F0-1D33-4EDB-8D24-24FDDFDBD6F5}" srcOrd="2" destOrd="0" presId="urn:microsoft.com/office/officeart/2005/8/layout/hProcess11"/>
    <dgm:cxn modelId="{9C72CB61-4407-44E0-89D1-F6D41AA816A1}" type="presParOf" srcId="{1F0089F0-1D33-4EDB-8D24-24FDDFDBD6F5}" destId="{B09D5FF8-CFE9-4F0C-A7D1-8BCFFA6A8C04}" srcOrd="0" destOrd="0" presId="urn:microsoft.com/office/officeart/2005/8/layout/hProcess11"/>
    <dgm:cxn modelId="{E448D27B-8286-47E1-9B12-844683791F32}" type="presParOf" srcId="{1F0089F0-1D33-4EDB-8D24-24FDDFDBD6F5}" destId="{DC28A435-ED9B-495F-A574-4FE505FBC7A9}" srcOrd="1" destOrd="0" presId="urn:microsoft.com/office/officeart/2005/8/layout/hProcess11"/>
    <dgm:cxn modelId="{503B7C95-90E0-45F6-A767-CA87AAF4184A}" type="presParOf" srcId="{1F0089F0-1D33-4EDB-8D24-24FDDFDBD6F5}" destId="{5F221490-82B1-46EE-A4D6-2587CDD26268}" srcOrd="2" destOrd="0" presId="urn:microsoft.com/office/officeart/2005/8/layout/hProcess11"/>
    <dgm:cxn modelId="{A160CC25-5621-4C04-8E73-E6801D19330F}" type="presParOf" srcId="{1960E25F-B69C-4C6C-BB5F-A657412C1DCB}" destId="{46B9533F-0B07-4318-B62E-865CA88A49E0}" srcOrd="3" destOrd="0" presId="urn:microsoft.com/office/officeart/2005/8/layout/hProcess11"/>
    <dgm:cxn modelId="{EC468B7D-8395-414F-94C0-6CB974CE0545}" type="presParOf" srcId="{1960E25F-B69C-4C6C-BB5F-A657412C1DCB}" destId="{97AD7565-D818-4E70-80F7-5DB36ACC9AA0}" srcOrd="4" destOrd="0" presId="urn:microsoft.com/office/officeart/2005/8/layout/hProcess11"/>
    <dgm:cxn modelId="{1A3D6A7C-54EF-4E54-91D8-8A2B783C14CD}" type="presParOf" srcId="{97AD7565-D818-4E70-80F7-5DB36ACC9AA0}" destId="{24F51048-382D-45B8-B8C4-983DD6CAD4B8}" srcOrd="0" destOrd="0" presId="urn:microsoft.com/office/officeart/2005/8/layout/hProcess11"/>
    <dgm:cxn modelId="{FE240EBE-8214-4B84-9983-AAA26653D6CE}" type="presParOf" srcId="{97AD7565-D818-4E70-80F7-5DB36ACC9AA0}" destId="{C2BEDE6A-3C88-41BF-920F-35E20030F7F4}" srcOrd="1" destOrd="0" presId="urn:microsoft.com/office/officeart/2005/8/layout/hProcess11"/>
    <dgm:cxn modelId="{73988550-5F18-41F9-A769-062C816C1578}" type="presParOf" srcId="{97AD7565-D818-4E70-80F7-5DB36ACC9AA0}" destId="{102B08EC-6CFD-461C-B1E4-7E39AD12BE38}" srcOrd="2" destOrd="0" presId="urn:microsoft.com/office/officeart/2005/8/layout/hProcess11"/>
    <dgm:cxn modelId="{95D01B9A-688D-431A-BF31-F3B4E53CC175}" type="presParOf" srcId="{1960E25F-B69C-4C6C-BB5F-A657412C1DCB}" destId="{E8854D54-2DF6-43DD-B11A-8E1A6EA333E3}" srcOrd="5" destOrd="0" presId="urn:microsoft.com/office/officeart/2005/8/layout/hProcess11"/>
    <dgm:cxn modelId="{6313DCF1-082F-4752-9C2A-F2A3DE764D70}" type="presParOf" srcId="{1960E25F-B69C-4C6C-BB5F-A657412C1DCB}" destId="{C8312E03-8DF0-40D8-B9D9-1997B97C289A}" srcOrd="6" destOrd="0" presId="urn:microsoft.com/office/officeart/2005/8/layout/hProcess11"/>
    <dgm:cxn modelId="{653B9F95-DE08-490B-9A62-83E769FBF470}" type="presParOf" srcId="{C8312E03-8DF0-40D8-B9D9-1997B97C289A}" destId="{3A51ADE0-FEE4-48C0-86BF-A5B6CC2758D8}" srcOrd="0" destOrd="0" presId="urn:microsoft.com/office/officeart/2005/8/layout/hProcess11"/>
    <dgm:cxn modelId="{BE66B4EA-912F-4AA4-BB97-52DA8425B166}" type="presParOf" srcId="{C8312E03-8DF0-40D8-B9D9-1997B97C289A}" destId="{7038C167-DBEA-45A3-B706-238B5757A5FD}" srcOrd="1" destOrd="0" presId="urn:microsoft.com/office/officeart/2005/8/layout/hProcess11"/>
    <dgm:cxn modelId="{C1ECEF8B-0B5F-4512-A3C1-C660D8178221}" type="presParOf" srcId="{C8312E03-8DF0-40D8-B9D9-1997B97C289A}" destId="{BA3BCB9C-EA46-4F1A-AD0E-A3C9D77FD10C}" srcOrd="2" destOrd="0" presId="urn:microsoft.com/office/officeart/2005/8/layout/hProcess11"/>
    <dgm:cxn modelId="{E396EE97-9FF5-42DF-BC4D-A8F76EC8C73F}" type="presParOf" srcId="{1960E25F-B69C-4C6C-BB5F-A657412C1DCB}" destId="{B43783EA-75E2-43CA-A395-95E161A18656}" srcOrd="7" destOrd="0" presId="urn:microsoft.com/office/officeart/2005/8/layout/hProcess11"/>
    <dgm:cxn modelId="{2B63E627-0196-4234-BF3B-58A8747A576C}" type="presParOf" srcId="{1960E25F-B69C-4C6C-BB5F-A657412C1DCB}" destId="{A352036A-5E3D-4866-92B9-1FBDA7B9527C}" srcOrd="8" destOrd="0" presId="urn:microsoft.com/office/officeart/2005/8/layout/hProcess11"/>
    <dgm:cxn modelId="{00F5D5F0-0E5B-43D2-8D27-32A3DE63D708}" type="presParOf" srcId="{A352036A-5E3D-4866-92B9-1FBDA7B9527C}" destId="{16FA8FC4-E06A-41DA-89C8-292AD817139C}" srcOrd="0" destOrd="0" presId="urn:microsoft.com/office/officeart/2005/8/layout/hProcess11"/>
    <dgm:cxn modelId="{59096797-3043-45F7-AA1F-49296B648BFC}" type="presParOf" srcId="{A352036A-5E3D-4866-92B9-1FBDA7B9527C}" destId="{897E37AA-928C-4140-923E-DEC82D4A8BB4}" srcOrd="1" destOrd="0" presId="urn:microsoft.com/office/officeart/2005/8/layout/hProcess11"/>
    <dgm:cxn modelId="{8E392F5B-A269-4632-9AA1-CA98A3A335D5}" type="presParOf" srcId="{A352036A-5E3D-4866-92B9-1FBDA7B9527C}" destId="{BDA3BC25-43E9-4267-B227-CA35E84C0652}" srcOrd="2" destOrd="0" presId="urn:microsoft.com/office/officeart/2005/8/layout/hProcess11"/>
    <dgm:cxn modelId="{925FF127-732E-4342-B584-DA5090B0ED36}" type="presParOf" srcId="{1960E25F-B69C-4C6C-BB5F-A657412C1DCB}" destId="{09B9F0A1-37FB-427E-9E5F-7B5CA469AE44}" srcOrd="9" destOrd="0" presId="urn:microsoft.com/office/officeart/2005/8/layout/hProcess11"/>
    <dgm:cxn modelId="{BA588516-9026-421A-8A8E-7A87D36088A3}" type="presParOf" srcId="{1960E25F-B69C-4C6C-BB5F-A657412C1DCB}" destId="{36FF43F1-143C-443E-8726-EC1DA24B221D}" srcOrd="10" destOrd="0" presId="urn:microsoft.com/office/officeart/2005/8/layout/hProcess11"/>
    <dgm:cxn modelId="{3B8C9AE4-2E7C-43FB-89FC-4576B96759E5}" type="presParOf" srcId="{36FF43F1-143C-443E-8726-EC1DA24B221D}" destId="{DE1E4E51-91C3-44D4-AA3D-B2572D24E3C5}" srcOrd="0" destOrd="0" presId="urn:microsoft.com/office/officeart/2005/8/layout/hProcess11"/>
    <dgm:cxn modelId="{621FF643-49EE-467A-877B-146B275A91B7}" type="presParOf" srcId="{36FF43F1-143C-443E-8726-EC1DA24B221D}" destId="{2E81D33E-BBB7-46D2-9EA9-32393AB0E524}" srcOrd="1" destOrd="0" presId="urn:microsoft.com/office/officeart/2005/8/layout/hProcess11"/>
    <dgm:cxn modelId="{1D77F902-61F1-4CF7-A8C0-F287B1272EF3}" type="presParOf" srcId="{36FF43F1-143C-443E-8726-EC1DA24B221D}" destId="{963C36ED-81B1-422F-807C-D375FBA859C5}" srcOrd="2" destOrd="0" presId="urn:microsoft.com/office/officeart/2005/8/layout/hProcess11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74F069-4AB1-4134-936A-83929946DEC2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3DE8BE49-30C5-4C9D-86F7-C32385374D70}">
      <dgm:prSet phldrT="[Text]" custT="1"/>
      <dgm:spPr/>
      <dgm:t>
        <a:bodyPr/>
        <a:lstStyle/>
        <a:p>
          <a:r>
            <a:rPr lang="en-US" sz="1400" b="1" dirty="0"/>
            <a:t>1850</a:t>
          </a:r>
        </a:p>
        <a:p>
          <a:r>
            <a:rPr lang="en-US" sz="1100" dirty="0"/>
            <a:t>Compromise of 1850</a:t>
          </a:r>
          <a:endParaRPr lang="en-US" sz="1400" b="1" dirty="0"/>
        </a:p>
      </dgm:t>
    </dgm:pt>
    <dgm:pt modelId="{91CCA820-EE4A-4B94-9B35-B111D83E3DE0}" type="parTrans" cxnId="{3072B597-AFD8-475F-91EC-7C27FE1AB2A5}">
      <dgm:prSet/>
      <dgm:spPr/>
      <dgm:t>
        <a:bodyPr/>
        <a:lstStyle/>
        <a:p>
          <a:endParaRPr lang="en-US"/>
        </a:p>
      </dgm:t>
    </dgm:pt>
    <dgm:pt modelId="{2EF4D8FD-3B2F-46D0-BEDF-10137A15E5B1}" type="sibTrans" cxnId="{3072B597-AFD8-475F-91EC-7C27FE1AB2A5}">
      <dgm:prSet/>
      <dgm:spPr/>
      <dgm:t>
        <a:bodyPr/>
        <a:lstStyle/>
        <a:p>
          <a:endParaRPr lang="en-US"/>
        </a:p>
      </dgm:t>
    </dgm:pt>
    <dgm:pt modelId="{B8E7DFCA-03E3-48D1-84A2-C00CE46C4535}">
      <dgm:prSet phldrT="[Text]" custT="1"/>
      <dgm:spPr/>
      <dgm:t>
        <a:bodyPr/>
        <a:lstStyle/>
        <a:p>
          <a:r>
            <a:rPr lang="en-US" sz="1400" b="1" dirty="0"/>
            <a:t>1852</a:t>
          </a:r>
        </a:p>
        <a:p>
          <a:r>
            <a:rPr lang="en-US" sz="1100" dirty="0"/>
            <a:t>Uncle Tom’s Cabin published</a:t>
          </a:r>
          <a:endParaRPr lang="en-US" sz="1400" b="1" dirty="0"/>
        </a:p>
      </dgm:t>
    </dgm:pt>
    <dgm:pt modelId="{6F19998E-6E3F-42AF-B5DD-D2E8C77604C5}" type="parTrans" cxnId="{9A5A1BD2-FE6A-4CBB-B287-58AD7726F922}">
      <dgm:prSet/>
      <dgm:spPr/>
      <dgm:t>
        <a:bodyPr/>
        <a:lstStyle/>
        <a:p>
          <a:endParaRPr lang="en-US"/>
        </a:p>
      </dgm:t>
    </dgm:pt>
    <dgm:pt modelId="{392BCD39-D3E2-40C4-871A-7192902E451F}" type="sibTrans" cxnId="{9A5A1BD2-FE6A-4CBB-B287-58AD7726F922}">
      <dgm:prSet/>
      <dgm:spPr/>
      <dgm:t>
        <a:bodyPr/>
        <a:lstStyle/>
        <a:p>
          <a:endParaRPr lang="en-US"/>
        </a:p>
      </dgm:t>
    </dgm:pt>
    <dgm:pt modelId="{037CBBCA-26BF-4529-B14B-AD229FBE9BAF}">
      <dgm:prSet phldrT="[Text]" custT="1"/>
      <dgm:spPr/>
      <dgm:t>
        <a:bodyPr/>
        <a:lstStyle/>
        <a:p>
          <a:r>
            <a:rPr lang="en-US" sz="1400" b="1" dirty="0"/>
            <a:t>1854</a:t>
          </a:r>
        </a:p>
        <a:p>
          <a:r>
            <a:rPr lang="en-US" sz="1100" dirty="0"/>
            <a:t>Kansas-Nebraska Act</a:t>
          </a:r>
          <a:endParaRPr lang="en-US" sz="1400" b="1" dirty="0"/>
        </a:p>
      </dgm:t>
    </dgm:pt>
    <dgm:pt modelId="{6E5DF318-5FDA-4B00-B90F-33A980827525}" type="parTrans" cxnId="{DA6EF2AC-1687-4457-A69A-F308E17D7519}">
      <dgm:prSet/>
      <dgm:spPr/>
      <dgm:t>
        <a:bodyPr/>
        <a:lstStyle/>
        <a:p>
          <a:endParaRPr lang="en-US"/>
        </a:p>
      </dgm:t>
    </dgm:pt>
    <dgm:pt modelId="{DCA5D4EC-73B2-49E8-ABDF-169D39F95AAB}" type="sibTrans" cxnId="{DA6EF2AC-1687-4457-A69A-F308E17D7519}">
      <dgm:prSet/>
      <dgm:spPr/>
      <dgm:t>
        <a:bodyPr/>
        <a:lstStyle/>
        <a:p>
          <a:endParaRPr lang="en-US"/>
        </a:p>
      </dgm:t>
    </dgm:pt>
    <dgm:pt modelId="{AB7FEB01-56E2-4242-A37A-9C39D938FC8A}">
      <dgm:prSet phldrT="[Text]" custT="1"/>
      <dgm:spPr/>
      <dgm:t>
        <a:bodyPr/>
        <a:lstStyle/>
        <a:p>
          <a:pPr algn="ctr"/>
          <a:r>
            <a:rPr lang="en-US" sz="1400" b="1" dirty="0"/>
            <a:t>1856</a:t>
          </a:r>
        </a:p>
        <a:p>
          <a:pPr algn="r"/>
          <a:r>
            <a:rPr lang="en-US" sz="1100" dirty="0"/>
            <a:t>		1857: Dred Scott Decision</a:t>
          </a:r>
          <a:endParaRPr lang="en-US" sz="1400" b="1" dirty="0"/>
        </a:p>
      </dgm:t>
    </dgm:pt>
    <dgm:pt modelId="{80C4E8C6-11AE-4E0B-B830-06E81DAD401F}" type="parTrans" cxnId="{D486687F-B7D5-4715-9289-925D4A0B1079}">
      <dgm:prSet/>
      <dgm:spPr/>
      <dgm:t>
        <a:bodyPr/>
        <a:lstStyle/>
        <a:p>
          <a:endParaRPr lang="en-US"/>
        </a:p>
      </dgm:t>
    </dgm:pt>
    <dgm:pt modelId="{7AE80A6C-FBFD-4FCD-B60F-4477435C3216}" type="sibTrans" cxnId="{D486687F-B7D5-4715-9289-925D4A0B1079}">
      <dgm:prSet/>
      <dgm:spPr/>
      <dgm:t>
        <a:bodyPr/>
        <a:lstStyle/>
        <a:p>
          <a:endParaRPr lang="en-US"/>
        </a:p>
      </dgm:t>
    </dgm:pt>
    <dgm:pt modelId="{BD70B3AD-B855-4D02-97DD-7E9E41C6CE15}">
      <dgm:prSet phldrT="[Text]" custT="1"/>
      <dgm:spPr/>
      <dgm:t>
        <a:bodyPr/>
        <a:lstStyle/>
        <a:p>
          <a:r>
            <a:rPr lang="en-US" sz="1400" b="1" dirty="0"/>
            <a:t>1858</a:t>
          </a:r>
        </a:p>
      </dgm:t>
    </dgm:pt>
    <dgm:pt modelId="{BB41A71C-457E-4498-BF18-B832830E9954}" type="parTrans" cxnId="{4A39F0CE-B6BA-4DFB-B6BD-A49B863102D9}">
      <dgm:prSet/>
      <dgm:spPr/>
      <dgm:t>
        <a:bodyPr/>
        <a:lstStyle/>
        <a:p>
          <a:endParaRPr lang="en-US"/>
        </a:p>
      </dgm:t>
    </dgm:pt>
    <dgm:pt modelId="{80B5F6A2-55D4-4D99-BA1B-D8EA7BDA260D}" type="sibTrans" cxnId="{4A39F0CE-B6BA-4DFB-B6BD-A49B863102D9}">
      <dgm:prSet/>
      <dgm:spPr/>
      <dgm:t>
        <a:bodyPr/>
        <a:lstStyle/>
        <a:p>
          <a:endParaRPr lang="en-US"/>
        </a:p>
      </dgm:t>
    </dgm:pt>
    <dgm:pt modelId="{9EAD7D8D-ED35-48DC-85B0-54AA170CCE60}">
      <dgm:prSet phldrT="[Text]" custT="1"/>
      <dgm:spPr/>
      <dgm:t>
        <a:bodyPr/>
        <a:lstStyle/>
        <a:p>
          <a:pPr algn="ctr"/>
          <a:r>
            <a:rPr lang="en-US" sz="1400" b="1" dirty="0"/>
            <a:t>1860</a:t>
          </a:r>
        </a:p>
        <a:p>
          <a:pPr algn="l"/>
          <a:r>
            <a:rPr lang="en-US" sz="1100" dirty="0"/>
            <a:t>1859: </a:t>
          </a:r>
        </a:p>
        <a:p>
          <a:pPr algn="l"/>
          <a:r>
            <a:rPr lang="en-US" sz="1100" dirty="0"/>
            <a:t>John Brown’s Raid at Harper’s Ferry</a:t>
          </a:r>
          <a:endParaRPr lang="en-US" sz="1400" b="1" dirty="0"/>
        </a:p>
      </dgm:t>
    </dgm:pt>
    <dgm:pt modelId="{8C978F97-2FFC-4AF0-8A06-85BDB437D307}" type="parTrans" cxnId="{0DB1F59D-1934-4C13-955E-FAF388351D43}">
      <dgm:prSet/>
      <dgm:spPr/>
      <dgm:t>
        <a:bodyPr/>
        <a:lstStyle/>
        <a:p>
          <a:endParaRPr lang="en-US"/>
        </a:p>
      </dgm:t>
    </dgm:pt>
    <dgm:pt modelId="{2DBA69D3-C51C-4600-B257-250E005564EC}" type="sibTrans" cxnId="{0DB1F59D-1934-4C13-955E-FAF388351D43}">
      <dgm:prSet/>
      <dgm:spPr/>
      <dgm:t>
        <a:bodyPr/>
        <a:lstStyle/>
        <a:p>
          <a:endParaRPr lang="en-US"/>
        </a:p>
      </dgm:t>
    </dgm:pt>
    <dgm:pt modelId="{77562A25-45D9-4183-939A-D1A5964F8CAC}" type="pres">
      <dgm:prSet presAssocID="{D474F069-4AB1-4134-936A-83929946DEC2}" presName="Name0" presStyleCnt="0">
        <dgm:presLayoutVars>
          <dgm:dir/>
          <dgm:resizeHandles val="exact"/>
        </dgm:presLayoutVars>
      </dgm:prSet>
      <dgm:spPr/>
    </dgm:pt>
    <dgm:pt modelId="{5039F5C7-54BE-4108-A385-AF09966AEC1C}" type="pres">
      <dgm:prSet presAssocID="{D474F069-4AB1-4134-936A-83929946DEC2}" presName="arrow" presStyleLbl="bgShp" presStyleIdx="0" presStyleCnt="1"/>
      <dgm:spPr/>
    </dgm:pt>
    <dgm:pt modelId="{1960E25F-B69C-4C6C-BB5F-A657412C1DCB}" type="pres">
      <dgm:prSet presAssocID="{D474F069-4AB1-4134-936A-83929946DEC2}" presName="points" presStyleCnt="0"/>
      <dgm:spPr/>
    </dgm:pt>
    <dgm:pt modelId="{F87A6858-6BF2-4E49-A380-111CF0DDD1A8}" type="pres">
      <dgm:prSet presAssocID="{3DE8BE49-30C5-4C9D-86F7-C32385374D70}" presName="compositeA" presStyleCnt="0"/>
      <dgm:spPr/>
    </dgm:pt>
    <dgm:pt modelId="{F510AA51-3E3A-4174-9386-E58FB2A054DC}" type="pres">
      <dgm:prSet presAssocID="{3DE8BE49-30C5-4C9D-86F7-C32385374D70}" presName="textA" presStyleLbl="revTx" presStyleIdx="0" presStyleCnt="6">
        <dgm:presLayoutVars>
          <dgm:bulletEnabled val="1"/>
        </dgm:presLayoutVars>
      </dgm:prSet>
      <dgm:spPr/>
    </dgm:pt>
    <dgm:pt modelId="{B7AB1617-2F6C-4956-9839-B0B3EFAADA11}" type="pres">
      <dgm:prSet presAssocID="{3DE8BE49-30C5-4C9D-86F7-C32385374D70}" presName="circleA" presStyleLbl="node1" presStyleIdx="0" presStyleCnt="6"/>
      <dgm:spPr/>
    </dgm:pt>
    <dgm:pt modelId="{673B7D55-C709-47FE-BD0A-3A77F857F30B}" type="pres">
      <dgm:prSet presAssocID="{3DE8BE49-30C5-4C9D-86F7-C32385374D70}" presName="spaceA" presStyleCnt="0"/>
      <dgm:spPr/>
    </dgm:pt>
    <dgm:pt modelId="{4982F6AD-85C8-4D3F-947E-8B34DFD00879}" type="pres">
      <dgm:prSet presAssocID="{2EF4D8FD-3B2F-46D0-BEDF-10137A15E5B1}" presName="space" presStyleCnt="0"/>
      <dgm:spPr/>
    </dgm:pt>
    <dgm:pt modelId="{1F0089F0-1D33-4EDB-8D24-24FDDFDBD6F5}" type="pres">
      <dgm:prSet presAssocID="{B8E7DFCA-03E3-48D1-84A2-C00CE46C4535}" presName="compositeB" presStyleCnt="0"/>
      <dgm:spPr/>
    </dgm:pt>
    <dgm:pt modelId="{B09D5FF8-CFE9-4F0C-A7D1-8BCFFA6A8C04}" type="pres">
      <dgm:prSet presAssocID="{B8E7DFCA-03E3-48D1-84A2-C00CE46C4535}" presName="textB" presStyleLbl="revTx" presStyleIdx="1" presStyleCnt="6">
        <dgm:presLayoutVars>
          <dgm:bulletEnabled val="1"/>
        </dgm:presLayoutVars>
      </dgm:prSet>
      <dgm:spPr/>
    </dgm:pt>
    <dgm:pt modelId="{DC28A435-ED9B-495F-A574-4FE505FBC7A9}" type="pres">
      <dgm:prSet presAssocID="{B8E7DFCA-03E3-48D1-84A2-C00CE46C4535}" presName="circleB" presStyleLbl="node1" presStyleIdx="1" presStyleCnt="6"/>
      <dgm:spPr/>
    </dgm:pt>
    <dgm:pt modelId="{5F221490-82B1-46EE-A4D6-2587CDD26268}" type="pres">
      <dgm:prSet presAssocID="{B8E7DFCA-03E3-48D1-84A2-C00CE46C4535}" presName="spaceB" presStyleCnt="0"/>
      <dgm:spPr/>
    </dgm:pt>
    <dgm:pt modelId="{46B9533F-0B07-4318-B62E-865CA88A49E0}" type="pres">
      <dgm:prSet presAssocID="{392BCD39-D3E2-40C4-871A-7192902E451F}" presName="space" presStyleCnt="0"/>
      <dgm:spPr/>
    </dgm:pt>
    <dgm:pt modelId="{97AD7565-D818-4E70-80F7-5DB36ACC9AA0}" type="pres">
      <dgm:prSet presAssocID="{037CBBCA-26BF-4529-B14B-AD229FBE9BAF}" presName="compositeA" presStyleCnt="0"/>
      <dgm:spPr/>
    </dgm:pt>
    <dgm:pt modelId="{24F51048-382D-45B8-B8C4-983DD6CAD4B8}" type="pres">
      <dgm:prSet presAssocID="{037CBBCA-26BF-4529-B14B-AD229FBE9BAF}" presName="textA" presStyleLbl="revTx" presStyleIdx="2" presStyleCnt="6">
        <dgm:presLayoutVars>
          <dgm:bulletEnabled val="1"/>
        </dgm:presLayoutVars>
      </dgm:prSet>
      <dgm:spPr/>
    </dgm:pt>
    <dgm:pt modelId="{C2BEDE6A-3C88-41BF-920F-35E20030F7F4}" type="pres">
      <dgm:prSet presAssocID="{037CBBCA-26BF-4529-B14B-AD229FBE9BAF}" presName="circleA" presStyleLbl="node1" presStyleIdx="2" presStyleCnt="6"/>
      <dgm:spPr/>
    </dgm:pt>
    <dgm:pt modelId="{102B08EC-6CFD-461C-B1E4-7E39AD12BE38}" type="pres">
      <dgm:prSet presAssocID="{037CBBCA-26BF-4529-B14B-AD229FBE9BAF}" presName="spaceA" presStyleCnt="0"/>
      <dgm:spPr/>
    </dgm:pt>
    <dgm:pt modelId="{E8854D54-2DF6-43DD-B11A-8E1A6EA333E3}" type="pres">
      <dgm:prSet presAssocID="{DCA5D4EC-73B2-49E8-ABDF-169D39F95AAB}" presName="space" presStyleCnt="0"/>
      <dgm:spPr/>
    </dgm:pt>
    <dgm:pt modelId="{C8312E03-8DF0-40D8-B9D9-1997B97C289A}" type="pres">
      <dgm:prSet presAssocID="{AB7FEB01-56E2-4242-A37A-9C39D938FC8A}" presName="compositeB" presStyleCnt="0"/>
      <dgm:spPr/>
    </dgm:pt>
    <dgm:pt modelId="{3A51ADE0-FEE4-48C0-86BF-A5B6CC2758D8}" type="pres">
      <dgm:prSet presAssocID="{AB7FEB01-56E2-4242-A37A-9C39D938FC8A}" presName="textB" presStyleLbl="revTx" presStyleIdx="3" presStyleCnt="6" custScaleX="169822" custLinFactNeighborX="707" custLinFactNeighborY="0">
        <dgm:presLayoutVars>
          <dgm:bulletEnabled val="1"/>
        </dgm:presLayoutVars>
      </dgm:prSet>
      <dgm:spPr/>
    </dgm:pt>
    <dgm:pt modelId="{7038C167-DBEA-45A3-B706-238B5757A5FD}" type="pres">
      <dgm:prSet presAssocID="{AB7FEB01-56E2-4242-A37A-9C39D938FC8A}" presName="circleB" presStyleLbl="node1" presStyleIdx="3" presStyleCnt="6"/>
      <dgm:spPr/>
    </dgm:pt>
    <dgm:pt modelId="{BA3BCB9C-EA46-4F1A-AD0E-A3C9D77FD10C}" type="pres">
      <dgm:prSet presAssocID="{AB7FEB01-56E2-4242-A37A-9C39D938FC8A}" presName="spaceB" presStyleCnt="0"/>
      <dgm:spPr/>
    </dgm:pt>
    <dgm:pt modelId="{B43783EA-75E2-43CA-A395-95E161A18656}" type="pres">
      <dgm:prSet presAssocID="{7AE80A6C-FBFD-4FCD-B60F-4477435C3216}" presName="space" presStyleCnt="0"/>
      <dgm:spPr/>
    </dgm:pt>
    <dgm:pt modelId="{A352036A-5E3D-4866-92B9-1FBDA7B9527C}" type="pres">
      <dgm:prSet presAssocID="{BD70B3AD-B855-4D02-97DD-7E9E41C6CE15}" presName="compositeA" presStyleCnt="0"/>
      <dgm:spPr/>
    </dgm:pt>
    <dgm:pt modelId="{16FA8FC4-E06A-41DA-89C8-292AD817139C}" type="pres">
      <dgm:prSet presAssocID="{BD70B3AD-B855-4D02-97DD-7E9E41C6CE15}" presName="textA" presStyleLbl="revTx" presStyleIdx="4" presStyleCnt="6">
        <dgm:presLayoutVars>
          <dgm:bulletEnabled val="1"/>
        </dgm:presLayoutVars>
      </dgm:prSet>
      <dgm:spPr/>
    </dgm:pt>
    <dgm:pt modelId="{897E37AA-928C-4140-923E-DEC82D4A8BB4}" type="pres">
      <dgm:prSet presAssocID="{BD70B3AD-B855-4D02-97DD-7E9E41C6CE15}" presName="circleA" presStyleLbl="node1" presStyleIdx="4" presStyleCnt="6"/>
      <dgm:spPr/>
    </dgm:pt>
    <dgm:pt modelId="{BDA3BC25-43E9-4267-B227-CA35E84C0652}" type="pres">
      <dgm:prSet presAssocID="{BD70B3AD-B855-4D02-97DD-7E9E41C6CE15}" presName="spaceA" presStyleCnt="0"/>
      <dgm:spPr/>
    </dgm:pt>
    <dgm:pt modelId="{09B9F0A1-37FB-427E-9E5F-7B5CA469AE44}" type="pres">
      <dgm:prSet presAssocID="{80B5F6A2-55D4-4D99-BA1B-D8EA7BDA260D}" presName="space" presStyleCnt="0"/>
      <dgm:spPr/>
    </dgm:pt>
    <dgm:pt modelId="{36FF43F1-143C-443E-8726-EC1DA24B221D}" type="pres">
      <dgm:prSet presAssocID="{9EAD7D8D-ED35-48DC-85B0-54AA170CCE60}" presName="compositeB" presStyleCnt="0"/>
      <dgm:spPr/>
    </dgm:pt>
    <dgm:pt modelId="{DE1E4E51-91C3-44D4-AA3D-B2572D24E3C5}" type="pres">
      <dgm:prSet presAssocID="{9EAD7D8D-ED35-48DC-85B0-54AA170CCE60}" presName="textB" presStyleLbl="revTx" presStyleIdx="5" presStyleCnt="6" custScaleX="133683">
        <dgm:presLayoutVars>
          <dgm:bulletEnabled val="1"/>
        </dgm:presLayoutVars>
      </dgm:prSet>
      <dgm:spPr/>
    </dgm:pt>
    <dgm:pt modelId="{2E81D33E-BBB7-46D2-9EA9-32393AB0E524}" type="pres">
      <dgm:prSet presAssocID="{9EAD7D8D-ED35-48DC-85B0-54AA170CCE60}" presName="circleB" presStyleLbl="node1" presStyleIdx="5" presStyleCnt="6"/>
      <dgm:spPr/>
    </dgm:pt>
    <dgm:pt modelId="{963C36ED-81B1-422F-807C-D375FBA859C5}" type="pres">
      <dgm:prSet presAssocID="{9EAD7D8D-ED35-48DC-85B0-54AA170CCE60}" presName="spaceB" presStyleCnt="0"/>
      <dgm:spPr/>
    </dgm:pt>
  </dgm:ptLst>
  <dgm:cxnLst>
    <dgm:cxn modelId="{82E3E723-0DD8-425B-B9FB-860C386FE18C}" type="presOf" srcId="{3DE8BE49-30C5-4C9D-86F7-C32385374D70}" destId="{F510AA51-3E3A-4174-9386-E58FB2A054DC}" srcOrd="0" destOrd="0" presId="urn:microsoft.com/office/officeart/2005/8/layout/hProcess11"/>
    <dgm:cxn modelId="{7954BC32-6393-4BD5-8A20-149E60677988}" type="presOf" srcId="{BD70B3AD-B855-4D02-97DD-7E9E41C6CE15}" destId="{16FA8FC4-E06A-41DA-89C8-292AD817139C}" srcOrd="0" destOrd="0" presId="urn:microsoft.com/office/officeart/2005/8/layout/hProcess11"/>
    <dgm:cxn modelId="{936C8866-2F12-4676-976C-645660F819D3}" type="presOf" srcId="{B8E7DFCA-03E3-48D1-84A2-C00CE46C4535}" destId="{B09D5FF8-CFE9-4F0C-A7D1-8BCFFA6A8C04}" srcOrd="0" destOrd="0" presId="urn:microsoft.com/office/officeart/2005/8/layout/hProcess11"/>
    <dgm:cxn modelId="{D486687F-B7D5-4715-9289-925D4A0B1079}" srcId="{D474F069-4AB1-4134-936A-83929946DEC2}" destId="{AB7FEB01-56E2-4242-A37A-9C39D938FC8A}" srcOrd="3" destOrd="0" parTransId="{80C4E8C6-11AE-4E0B-B830-06E81DAD401F}" sibTransId="{7AE80A6C-FBFD-4FCD-B60F-4477435C3216}"/>
    <dgm:cxn modelId="{0B7EB58C-89C8-4AF3-AC92-75B00D0F8853}" type="presOf" srcId="{D474F069-4AB1-4134-936A-83929946DEC2}" destId="{77562A25-45D9-4183-939A-D1A5964F8CAC}" srcOrd="0" destOrd="0" presId="urn:microsoft.com/office/officeart/2005/8/layout/hProcess11"/>
    <dgm:cxn modelId="{3072B597-AFD8-475F-91EC-7C27FE1AB2A5}" srcId="{D474F069-4AB1-4134-936A-83929946DEC2}" destId="{3DE8BE49-30C5-4C9D-86F7-C32385374D70}" srcOrd="0" destOrd="0" parTransId="{91CCA820-EE4A-4B94-9B35-B111D83E3DE0}" sibTransId="{2EF4D8FD-3B2F-46D0-BEDF-10137A15E5B1}"/>
    <dgm:cxn modelId="{0DB1F59D-1934-4C13-955E-FAF388351D43}" srcId="{D474F069-4AB1-4134-936A-83929946DEC2}" destId="{9EAD7D8D-ED35-48DC-85B0-54AA170CCE60}" srcOrd="5" destOrd="0" parTransId="{8C978F97-2FFC-4AF0-8A06-85BDB437D307}" sibTransId="{2DBA69D3-C51C-4600-B257-250E005564EC}"/>
    <dgm:cxn modelId="{DA6EF2AC-1687-4457-A69A-F308E17D7519}" srcId="{D474F069-4AB1-4134-936A-83929946DEC2}" destId="{037CBBCA-26BF-4529-B14B-AD229FBE9BAF}" srcOrd="2" destOrd="0" parTransId="{6E5DF318-5FDA-4B00-B90F-33A980827525}" sibTransId="{DCA5D4EC-73B2-49E8-ABDF-169D39F95AAB}"/>
    <dgm:cxn modelId="{0AAE96C4-F1EA-47DA-9FBE-481390BC4AB6}" type="presOf" srcId="{9EAD7D8D-ED35-48DC-85B0-54AA170CCE60}" destId="{DE1E4E51-91C3-44D4-AA3D-B2572D24E3C5}" srcOrd="0" destOrd="0" presId="urn:microsoft.com/office/officeart/2005/8/layout/hProcess11"/>
    <dgm:cxn modelId="{4A39F0CE-B6BA-4DFB-B6BD-A49B863102D9}" srcId="{D474F069-4AB1-4134-936A-83929946DEC2}" destId="{BD70B3AD-B855-4D02-97DD-7E9E41C6CE15}" srcOrd="4" destOrd="0" parTransId="{BB41A71C-457E-4498-BF18-B832830E9954}" sibTransId="{80B5F6A2-55D4-4D99-BA1B-D8EA7BDA260D}"/>
    <dgm:cxn modelId="{56A856D0-14A1-4CB1-AD33-C36152995F0C}" type="presOf" srcId="{AB7FEB01-56E2-4242-A37A-9C39D938FC8A}" destId="{3A51ADE0-FEE4-48C0-86BF-A5B6CC2758D8}" srcOrd="0" destOrd="0" presId="urn:microsoft.com/office/officeart/2005/8/layout/hProcess11"/>
    <dgm:cxn modelId="{9A5A1BD2-FE6A-4CBB-B287-58AD7726F922}" srcId="{D474F069-4AB1-4134-936A-83929946DEC2}" destId="{B8E7DFCA-03E3-48D1-84A2-C00CE46C4535}" srcOrd="1" destOrd="0" parTransId="{6F19998E-6E3F-42AF-B5DD-D2E8C77604C5}" sibTransId="{392BCD39-D3E2-40C4-871A-7192902E451F}"/>
    <dgm:cxn modelId="{BA5B7CE5-BA5A-41E3-88DC-7EF0CF40AE78}" type="presOf" srcId="{037CBBCA-26BF-4529-B14B-AD229FBE9BAF}" destId="{24F51048-382D-45B8-B8C4-983DD6CAD4B8}" srcOrd="0" destOrd="0" presId="urn:microsoft.com/office/officeart/2005/8/layout/hProcess11"/>
    <dgm:cxn modelId="{68670436-2186-4F3A-8FC1-6F522A6D2A3E}" type="presParOf" srcId="{77562A25-45D9-4183-939A-D1A5964F8CAC}" destId="{5039F5C7-54BE-4108-A385-AF09966AEC1C}" srcOrd="0" destOrd="0" presId="urn:microsoft.com/office/officeart/2005/8/layout/hProcess11"/>
    <dgm:cxn modelId="{DBFEA1FE-DE3B-4105-ABD6-43698F372D8B}" type="presParOf" srcId="{77562A25-45D9-4183-939A-D1A5964F8CAC}" destId="{1960E25F-B69C-4C6C-BB5F-A657412C1DCB}" srcOrd="1" destOrd="0" presId="urn:microsoft.com/office/officeart/2005/8/layout/hProcess11"/>
    <dgm:cxn modelId="{9332A7F0-0153-4083-9DBD-1A1F8DE2916F}" type="presParOf" srcId="{1960E25F-B69C-4C6C-BB5F-A657412C1DCB}" destId="{F87A6858-6BF2-4E49-A380-111CF0DDD1A8}" srcOrd="0" destOrd="0" presId="urn:microsoft.com/office/officeart/2005/8/layout/hProcess11"/>
    <dgm:cxn modelId="{6FE68B37-AF27-49EE-99F5-884A457200BB}" type="presParOf" srcId="{F87A6858-6BF2-4E49-A380-111CF0DDD1A8}" destId="{F510AA51-3E3A-4174-9386-E58FB2A054DC}" srcOrd="0" destOrd="0" presId="urn:microsoft.com/office/officeart/2005/8/layout/hProcess11"/>
    <dgm:cxn modelId="{8F66FF09-26CD-4479-B9B2-41CB69D30539}" type="presParOf" srcId="{F87A6858-6BF2-4E49-A380-111CF0DDD1A8}" destId="{B7AB1617-2F6C-4956-9839-B0B3EFAADA11}" srcOrd="1" destOrd="0" presId="urn:microsoft.com/office/officeart/2005/8/layout/hProcess11"/>
    <dgm:cxn modelId="{04A10876-490D-4BC1-9461-DBA6FAE1C522}" type="presParOf" srcId="{F87A6858-6BF2-4E49-A380-111CF0DDD1A8}" destId="{673B7D55-C709-47FE-BD0A-3A77F857F30B}" srcOrd="2" destOrd="0" presId="urn:microsoft.com/office/officeart/2005/8/layout/hProcess11"/>
    <dgm:cxn modelId="{9F8AF892-DE44-4790-A647-E7BF9CE11E25}" type="presParOf" srcId="{1960E25F-B69C-4C6C-BB5F-A657412C1DCB}" destId="{4982F6AD-85C8-4D3F-947E-8B34DFD00879}" srcOrd="1" destOrd="0" presId="urn:microsoft.com/office/officeart/2005/8/layout/hProcess11"/>
    <dgm:cxn modelId="{A940755B-DC66-4B75-85C6-5A0F52B482A5}" type="presParOf" srcId="{1960E25F-B69C-4C6C-BB5F-A657412C1DCB}" destId="{1F0089F0-1D33-4EDB-8D24-24FDDFDBD6F5}" srcOrd="2" destOrd="0" presId="urn:microsoft.com/office/officeart/2005/8/layout/hProcess11"/>
    <dgm:cxn modelId="{A56E564F-CE05-4055-880F-F6AEC3374FD4}" type="presParOf" srcId="{1F0089F0-1D33-4EDB-8D24-24FDDFDBD6F5}" destId="{B09D5FF8-CFE9-4F0C-A7D1-8BCFFA6A8C04}" srcOrd="0" destOrd="0" presId="urn:microsoft.com/office/officeart/2005/8/layout/hProcess11"/>
    <dgm:cxn modelId="{B56668CF-E315-4282-8824-C531931B2DCD}" type="presParOf" srcId="{1F0089F0-1D33-4EDB-8D24-24FDDFDBD6F5}" destId="{DC28A435-ED9B-495F-A574-4FE505FBC7A9}" srcOrd="1" destOrd="0" presId="urn:microsoft.com/office/officeart/2005/8/layout/hProcess11"/>
    <dgm:cxn modelId="{E55B2ADF-4624-491A-9381-47B5FBD727DE}" type="presParOf" srcId="{1F0089F0-1D33-4EDB-8D24-24FDDFDBD6F5}" destId="{5F221490-82B1-46EE-A4D6-2587CDD26268}" srcOrd="2" destOrd="0" presId="urn:microsoft.com/office/officeart/2005/8/layout/hProcess11"/>
    <dgm:cxn modelId="{2FA38DC2-7E6C-4D4C-8CF4-EB0ABBD6CD87}" type="presParOf" srcId="{1960E25F-B69C-4C6C-BB5F-A657412C1DCB}" destId="{46B9533F-0B07-4318-B62E-865CA88A49E0}" srcOrd="3" destOrd="0" presId="urn:microsoft.com/office/officeart/2005/8/layout/hProcess11"/>
    <dgm:cxn modelId="{89C6EA21-2570-4ECE-9B83-59819CECFC60}" type="presParOf" srcId="{1960E25F-B69C-4C6C-BB5F-A657412C1DCB}" destId="{97AD7565-D818-4E70-80F7-5DB36ACC9AA0}" srcOrd="4" destOrd="0" presId="urn:microsoft.com/office/officeart/2005/8/layout/hProcess11"/>
    <dgm:cxn modelId="{B2CA55D8-D5EB-402D-8A45-396446CC1591}" type="presParOf" srcId="{97AD7565-D818-4E70-80F7-5DB36ACC9AA0}" destId="{24F51048-382D-45B8-B8C4-983DD6CAD4B8}" srcOrd="0" destOrd="0" presId="urn:microsoft.com/office/officeart/2005/8/layout/hProcess11"/>
    <dgm:cxn modelId="{C4134DF2-4454-4F64-9190-7B2F2A20F179}" type="presParOf" srcId="{97AD7565-D818-4E70-80F7-5DB36ACC9AA0}" destId="{C2BEDE6A-3C88-41BF-920F-35E20030F7F4}" srcOrd="1" destOrd="0" presId="urn:microsoft.com/office/officeart/2005/8/layout/hProcess11"/>
    <dgm:cxn modelId="{6972AF2E-935E-4C3D-8C8D-D365FE0D7CA6}" type="presParOf" srcId="{97AD7565-D818-4E70-80F7-5DB36ACC9AA0}" destId="{102B08EC-6CFD-461C-B1E4-7E39AD12BE38}" srcOrd="2" destOrd="0" presId="urn:microsoft.com/office/officeart/2005/8/layout/hProcess11"/>
    <dgm:cxn modelId="{8B4521B6-3CBD-4E94-BB61-B0E64D1A0AA5}" type="presParOf" srcId="{1960E25F-B69C-4C6C-BB5F-A657412C1DCB}" destId="{E8854D54-2DF6-43DD-B11A-8E1A6EA333E3}" srcOrd="5" destOrd="0" presId="urn:microsoft.com/office/officeart/2005/8/layout/hProcess11"/>
    <dgm:cxn modelId="{3136AF1A-C28F-4A6E-8C28-709DDF750BE7}" type="presParOf" srcId="{1960E25F-B69C-4C6C-BB5F-A657412C1DCB}" destId="{C8312E03-8DF0-40D8-B9D9-1997B97C289A}" srcOrd="6" destOrd="0" presId="urn:microsoft.com/office/officeart/2005/8/layout/hProcess11"/>
    <dgm:cxn modelId="{A85BB11A-1A0C-4596-B694-50E6D714441B}" type="presParOf" srcId="{C8312E03-8DF0-40D8-B9D9-1997B97C289A}" destId="{3A51ADE0-FEE4-48C0-86BF-A5B6CC2758D8}" srcOrd="0" destOrd="0" presId="urn:microsoft.com/office/officeart/2005/8/layout/hProcess11"/>
    <dgm:cxn modelId="{0FC7F758-6956-4A58-B60B-60CFB6BE076D}" type="presParOf" srcId="{C8312E03-8DF0-40D8-B9D9-1997B97C289A}" destId="{7038C167-DBEA-45A3-B706-238B5757A5FD}" srcOrd="1" destOrd="0" presId="urn:microsoft.com/office/officeart/2005/8/layout/hProcess11"/>
    <dgm:cxn modelId="{36890A1E-6B83-41AE-B1E6-2016B4D3434A}" type="presParOf" srcId="{C8312E03-8DF0-40D8-B9D9-1997B97C289A}" destId="{BA3BCB9C-EA46-4F1A-AD0E-A3C9D77FD10C}" srcOrd="2" destOrd="0" presId="urn:microsoft.com/office/officeart/2005/8/layout/hProcess11"/>
    <dgm:cxn modelId="{F0BED1DF-46D2-403D-98D9-FBF1C374DFBA}" type="presParOf" srcId="{1960E25F-B69C-4C6C-BB5F-A657412C1DCB}" destId="{B43783EA-75E2-43CA-A395-95E161A18656}" srcOrd="7" destOrd="0" presId="urn:microsoft.com/office/officeart/2005/8/layout/hProcess11"/>
    <dgm:cxn modelId="{971ED4DA-D97F-4312-96E1-B2FC864CCB55}" type="presParOf" srcId="{1960E25F-B69C-4C6C-BB5F-A657412C1DCB}" destId="{A352036A-5E3D-4866-92B9-1FBDA7B9527C}" srcOrd="8" destOrd="0" presId="urn:microsoft.com/office/officeart/2005/8/layout/hProcess11"/>
    <dgm:cxn modelId="{265BD27C-D721-4BB6-BEC2-FAB03472C915}" type="presParOf" srcId="{A352036A-5E3D-4866-92B9-1FBDA7B9527C}" destId="{16FA8FC4-E06A-41DA-89C8-292AD817139C}" srcOrd="0" destOrd="0" presId="urn:microsoft.com/office/officeart/2005/8/layout/hProcess11"/>
    <dgm:cxn modelId="{ED8B2B0E-2AFA-4213-9CAC-F47B9FCACE5F}" type="presParOf" srcId="{A352036A-5E3D-4866-92B9-1FBDA7B9527C}" destId="{897E37AA-928C-4140-923E-DEC82D4A8BB4}" srcOrd="1" destOrd="0" presId="urn:microsoft.com/office/officeart/2005/8/layout/hProcess11"/>
    <dgm:cxn modelId="{CB82FAC7-08DD-4D29-94FC-68D1EF19E723}" type="presParOf" srcId="{A352036A-5E3D-4866-92B9-1FBDA7B9527C}" destId="{BDA3BC25-43E9-4267-B227-CA35E84C0652}" srcOrd="2" destOrd="0" presId="urn:microsoft.com/office/officeart/2005/8/layout/hProcess11"/>
    <dgm:cxn modelId="{70DCFA1A-721C-44B3-9695-4379F7707060}" type="presParOf" srcId="{1960E25F-B69C-4C6C-BB5F-A657412C1DCB}" destId="{09B9F0A1-37FB-427E-9E5F-7B5CA469AE44}" srcOrd="9" destOrd="0" presId="urn:microsoft.com/office/officeart/2005/8/layout/hProcess11"/>
    <dgm:cxn modelId="{01528DAF-2E97-49F9-AE57-59D33CB05203}" type="presParOf" srcId="{1960E25F-B69C-4C6C-BB5F-A657412C1DCB}" destId="{36FF43F1-143C-443E-8726-EC1DA24B221D}" srcOrd="10" destOrd="0" presId="urn:microsoft.com/office/officeart/2005/8/layout/hProcess11"/>
    <dgm:cxn modelId="{6451B236-F212-4FE7-807C-985B5B73749C}" type="presParOf" srcId="{36FF43F1-143C-443E-8726-EC1DA24B221D}" destId="{DE1E4E51-91C3-44D4-AA3D-B2572D24E3C5}" srcOrd="0" destOrd="0" presId="urn:microsoft.com/office/officeart/2005/8/layout/hProcess11"/>
    <dgm:cxn modelId="{9B1362B7-47C6-4D82-AB83-D6E8B4D19FBB}" type="presParOf" srcId="{36FF43F1-143C-443E-8726-EC1DA24B221D}" destId="{2E81D33E-BBB7-46D2-9EA9-32393AB0E524}" srcOrd="1" destOrd="0" presId="urn:microsoft.com/office/officeart/2005/8/layout/hProcess11"/>
    <dgm:cxn modelId="{3965CEF9-CCD3-4F2E-9D04-7161998EEBD1}" type="presParOf" srcId="{36FF43F1-143C-443E-8726-EC1DA24B221D}" destId="{963C36ED-81B1-422F-807C-D375FBA859C5}" srcOrd="2" destOrd="0" presId="urn:microsoft.com/office/officeart/2005/8/layout/hProcess11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74F069-4AB1-4134-936A-83929946DEC2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3DE8BE49-30C5-4C9D-86F7-C32385374D70}">
      <dgm:prSet phldrT="[Text]" custT="1"/>
      <dgm:spPr/>
      <dgm:t>
        <a:bodyPr/>
        <a:lstStyle/>
        <a:p>
          <a:r>
            <a:rPr lang="en-US" sz="1400" b="1" dirty="0"/>
            <a:t>1850</a:t>
          </a:r>
        </a:p>
        <a:p>
          <a:r>
            <a:rPr lang="en-US" sz="1100" dirty="0"/>
            <a:t>Compromise of 1850</a:t>
          </a:r>
          <a:endParaRPr lang="en-US" sz="1400" b="1" dirty="0"/>
        </a:p>
      </dgm:t>
    </dgm:pt>
    <dgm:pt modelId="{91CCA820-EE4A-4B94-9B35-B111D83E3DE0}" type="parTrans" cxnId="{3072B597-AFD8-475F-91EC-7C27FE1AB2A5}">
      <dgm:prSet/>
      <dgm:spPr/>
      <dgm:t>
        <a:bodyPr/>
        <a:lstStyle/>
        <a:p>
          <a:endParaRPr lang="en-US"/>
        </a:p>
      </dgm:t>
    </dgm:pt>
    <dgm:pt modelId="{2EF4D8FD-3B2F-46D0-BEDF-10137A15E5B1}" type="sibTrans" cxnId="{3072B597-AFD8-475F-91EC-7C27FE1AB2A5}">
      <dgm:prSet/>
      <dgm:spPr/>
      <dgm:t>
        <a:bodyPr/>
        <a:lstStyle/>
        <a:p>
          <a:endParaRPr lang="en-US"/>
        </a:p>
      </dgm:t>
    </dgm:pt>
    <dgm:pt modelId="{B8E7DFCA-03E3-48D1-84A2-C00CE46C4535}">
      <dgm:prSet phldrT="[Text]" custT="1"/>
      <dgm:spPr/>
      <dgm:t>
        <a:bodyPr/>
        <a:lstStyle/>
        <a:p>
          <a:r>
            <a:rPr lang="en-US" sz="1400" b="1" dirty="0"/>
            <a:t>1852</a:t>
          </a:r>
        </a:p>
        <a:p>
          <a:r>
            <a:rPr lang="en-US" sz="1100" dirty="0"/>
            <a:t>Uncle Tom’s Cabin published</a:t>
          </a:r>
          <a:endParaRPr lang="en-US" sz="1400" b="1" dirty="0"/>
        </a:p>
      </dgm:t>
    </dgm:pt>
    <dgm:pt modelId="{6F19998E-6E3F-42AF-B5DD-D2E8C77604C5}" type="parTrans" cxnId="{9A5A1BD2-FE6A-4CBB-B287-58AD7726F922}">
      <dgm:prSet/>
      <dgm:spPr/>
      <dgm:t>
        <a:bodyPr/>
        <a:lstStyle/>
        <a:p>
          <a:endParaRPr lang="en-US"/>
        </a:p>
      </dgm:t>
    </dgm:pt>
    <dgm:pt modelId="{392BCD39-D3E2-40C4-871A-7192902E451F}" type="sibTrans" cxnId="{9A5A1BD2-FE6A-4CBB-B287-58AD7726F922}">
      <dgm:prSet/>
      <dgm:spPr/>
      <dgm:t>
        <a:bodyPr/>
        <a:lstStyle/>
        <a:p>
          <a:endParaRPr lang="en-US"/>
        </a:p>
      </dgm:t>
    </dgm:pt>
    <dgm:pt modelId="{037CBBCA-26BF-4529-B14B-AD229FBE9BAF}">
      <dgm:prSet phldrT="[Text]" custT="1"/>
      <dgm:spPr/>
      <dgm:t>
        <a:bodyPr/>
        <a:lstStyle/>
        <a:p>
          <a:r>
            <a:rPr lang="en-US" sz="1400" b="1" dirty="0"/>
            <a:t>1854</a:t>
          </a:r>
        </a:p>
        <a:p>
          <a:r>
            <a:rPr lang="en-US" sz="1100" dirty="0"/>
            <a:t>Kansas-Nebraska Act</a:t>
          </a:r>
          <a:endParaRPr lang="en-US" sz="1400" b="1" dirty="0"/>
        </a:p>
      </dgm:t>
    </dgm:pt>
    <dgm:pt modelId="{6E5DF318-5FDA-4B00-B90F-33A980827525}" type="parTrans" cxnId="{DA6EF2AC-1687-4457-A69A-F308E17D7519}">
      <dgm:prSet/>
      <dgm:spPr/>
      <dgm:t>
        <a:bodyPr/>
        <a:lstStyle/>
        <a:p>
          <a:endParaRPr lang="en-US"/>
        </a:p>
      </dgm:t>
    </dgm:pt>
    <dgm:pt modelId="{DCA5D4EC-73B2-49E8-ABDF-169D39F95AAB}" type="sibTrans" cxnId="{DA6EF2AC-1687-4457-A69A-F308E17D7519}">
      <dgm:prSet/>
      <dgm:spPr/>
      <dgm:t>
        <a:bodyPr/>
        <a:lstStyle/>
        <a:p>
          <a:endParaRPr lang="en-US"/>
        </a:p>
      </dgm:t>
    </dgm:pt>
    <dgm:pt modelId="{AB7FEB01-56E2-4242-A37A-9C39D938FC8A}">
      <dgm:prSet phldrT="[Text]" custT="1"/>
      <dgm:spPr/>
      <dgm:t>
        <a:bodyPr/>
        <a:lstStyle/>
        <a:p>
          <a:pPr algn="ctr"/>
          <a:r>
            <a:rPr lang="en-US" sz="1400" b="1" dirty="0"/>
            <a:t>1856</a:t>
          </a:r>
        </a:p>
        <a:p>
          <a:pPr algn="r"/>
          <a:r>
            <a:rPr lang="en-US" sz="1100" dirty="0"/>
            <a:t>		1857: Dred Scott Decision</a:t>
          </a:r>
          <a:endParaRPr lang="en-US" sz="1400" b="1" dirty="0"/>
        </a:p>
      </dgm:t>
    </dgm:pt>
    <dgm:pt modelId="{80C4E8C6-11AE-4E0B-B830-06E81DAD401F}" type="parTrans" cxnId="{D486687F-B7D5-4715-9289-925D4A0B1079}">
      <dgm:prSet/>
      <dgm:spPr/>
      <dgm:t>
        <a:bodyPr/>
        <a:lstStyle/>
        <a:p>
          <a:endParaRPr lang="en-US"/>
        </a:p>
      </dgm:t>
    </dgm:pt>
    <dgm:pt modelId="{7AE80A6C-FBFD-4FCD-B60F-4477435C3216}" type="sibTrans" cxnId="{D486687F-B7D5-4715-9289-925D4A0B1079}">
      <dgm:prSet/>
      <dgm:spPr/>
      <dgm:t>
        <a:bodyPr/>
        <a:lstStyle/>
        <a:p>
          <a:endParaRPr lang="en-US"/>
        </a:p>
      </dgm:t>
    </dgm:pt>
    <dgm:pt modelId="{BD70B3AD-B855-4D02-97DD-7E9E41C6CE15}">
      <dgm:prSet phldrT="[Text]" custT="1"/>
      <dgm:spPr/>
      <dgm:t>
        <a:bodyPr/>
        <a:lstStyle/>
        <a:p>
          <a:r>
            <a:rPr lang="en-US" sz="1400" b="1" dirty="0"/>
            <a:t>1858</a:t>
          </a:r>
        </a:p>
      </dgm:t>
    </dgm:pt>
    <dgm:pt modelId="{BB41A71C-457E-4498-BF18-B832830E9954}" type="parTrans" cxnId="{4A39F0CE-B6BA-4DFB-B6BD-A49B863102D9}">
      <dgm:prSet/>
      <dgm:spPr/>
      <dgm:t>
        <a:bodyPr/>
        <a:lstStyle/>
        <a:p>
          <a:endParaRPr lang="en-US"/>
        </a:p>
      </dgm:t>
    </dgm:pt>
    <dgm:pt modelId="{80B5F6A2-55D4-4D99-BA1B-D8EA7BDA260D}" type="sibTrans" cxnId="{4A39F0CE-B6BA-4DFB-B6BD-A49B863102D9}">
      <dgm:prSet/>
      <dgm:spPr/>
      <dgm:t>
        <a:bodyPr/>
        <a:lstStyle/>
        <a:p>
          <a:endParaRPr lang="en-US"/>
        </a:p>
      </dgm:t>
    </dgm:pt>
    <dgm:pt modelId="{9EAD7D8D-ED35-48DC-85B0-54AA170CCE60}">
      <dgm:prSet phldrT="[Text]" custT="1"/>
      <dgm:spPr/>
      <dgm:t>
        <a:bodyPr/>
        <a:lstStyle/>
        <a:p>
          <a:pPr algn="ctr"/>
          <a:r>
            <a:rPr lang="en-US" sz="1400" b="1" dirty="0"/>
            <a:t>1860</a:t>
          </a:r>
        </a:p>
        <a:p>
          <a:pPr algn="l"/>
          <a:r>
            <a:rPr lang="en-US" sz="1100" dirty="0"/>
            <a:t>1859: </a:t>
          </a:r>
        </a:p>
        <a:p>
          <a:pPr algn="l"/>
          <a:r>
            <a:rPr lang="en-US" sz="1100" dirty="0"/>
            <a:t>John Brown’s Raid at Harper’s Ferry</a:t>
          </a:r>
          <a:endParaRPr lang="en-US" sz="1400" b="1" dirty="0"/>
        </a:p>
      </dgm:t>
    </dgm:pt>
    <dgm:pt modelId="{8C978F97-2FFC-4AF0-8A06-85BDB437D307}" type="parTrans" cxnId="{0DB1F59D-1934-4C13-955E-FAF388351D43}">
      <dgm:prSet/>
      <dgm:spPr/>
      <dgm:t>
        <a:bodyPr/>
        <a:lstStyle/>
        <a:p>
          <a:endParaRPr lang="en-US"/>
        </a:p>
      </dgm:t>
    </dgm:pt>
    <dgm:pt modelId="{2DBA69D3-C51C-4600-B257-250E005564EC}" type="sibTrans" cxnId="{0DB1F59D-1934-4C13-955E-FAF388351D43}">
      <dgm:prSet/>
      <dgm:spPr/>
      <dgm:t>
        <a:bodyPr/>
        <a:lstStyle/>
        <a:p>
          <a:endParaRPr lang="en-US"/>
        </a:p>
      </dgm:t>
    </dgm:pt>
    <dgm:pt modelId="{77562A25-45D9-4183-939A-D1A5964F8CAC}" type="pres">
      <dgm:prSet presAssocID="{D474F069-4AB1-4134-936A-83929946DEC2}" presName="Name0" presStyleCnt="0">
        <dgm:presLayoutVars>
          <dgm:dir/>
          <dgm:resizeHandles val="exact"/>
        </dgm:presLayoutVars>
      </dgm:prSet>
      <dgm:spPr/>
    </dgm:pt>
    <dgm:pt modelId="{5039F5C7-54BE-4108-A385-AF09966AEC1C}" type="pres">
      <dgm:prSet presAssocID="{D474F069-4AB1-4134-936A-83929946DEC2}" presName="arrow" presStyleLbl="bgShp" presStyleIdx="0" presStyleCnt="1"/>
      <dgm:spPr/>
    </dgm:pt>
    <dgm:pt modelId="{1960E25F-B69C-4C6C-BB5F-A657412C1DCB}" type="pres">
      <dgm:prSet presAssocID="{D474F069-4AB1-4134-936A-83929946DEC2}" presName="points" presStyleCnt="0"/>
      <dgm:spPr/>
    </dgm:pt>
    <dgm:pt modelId="{F87A6858-6BF2-4E49-A380-111CF0DDD1A8}" type="pres">
      <dgm:prSet presAssocID="{3DE8BE49-30C5-4C9D-86F7-C32385374D70}" presName="compositeA" presStyleCnt="0"/>
      <dgm:spPr/>
    </dgm:pt>
    <dgm:pt modelId="{F510AA51-3E3A-4174-9386-E58FB2A054DC}" type="pres">
      <dgm:prSet presAssocID="{3DE8BE49-30C5-4C9D-86F7-C32385374D70}" presName="textA" presStyleLbl="revTx" presStyleIdx="0" presStyleCnt="6">
        <dgm:presLayoutVars>
          <dgm:bulletEnabled val="1"/>
        </dgm:presLayoutVars>
      </dgm:prSet>
      <dgm:spPr/>
    </dgm:pt>
    <dgm:pt modelId="{B7AB1617-2F6C-4956-9839-B0B3EFAADA11}" type="pres">
      <dgm:prSet presAssocID="{3DE8BE49-30C5-4C9D-86F7-C32385374D70}" presName="circleA" presStyleLbl="node1" presStyleIdx="0" presStyleCnt="6"/>
      <dgm:spPr/>
    </dgm:pt>
    <dgm:pt modelId="{673B7D55-C709-47FE-BD0A-3A77F857F30B}" type="pres">
      <dgm:prSet presAssocID="{3DE8BE49-30C5-4C9D-86F7-C32385374D70}" presName="spaceA" presStyleCnt="0"/>
      <dgm:spPr/>
    </dgm:pt>
    <dgm:pt modelId="{4982F6AD-85C8-4D3F-947E-8B34DFD00879}" type="pres">
      <dgm:prSet presAssocID="{2EF4D8FD-3B2F-46D0-BEDF-10137A15E5B1}" presName="space" presStyleCnt="0"/>
      <dgm:spPr/>
    </dgm:pt>
    <dgm:pt modelId="{1F0089F0-1D33-4EDB-8D24-24FDDFDBD6F5}" type="pres">
      <dgm:prSet presAssocID="{B8E7DFCA-03E3-48D1-84A2-C00CE46C4535}" presName="compositeB" presStyleCnt="0"/>
      <dgm:spPr/>
    </dgm:pt>
    <dgm:pt modelId="{B09D5FF8-CFE9-4F0C-A7D1-8BCFFA6A8C04}" type="pres">
      <dgm:prSet presAssocID="{B8E7DFCA-03E3-48D1-84A2-C00CE46C4535}" presName="textB" presStyleLbl="revTx" presStyleIdx="1" presStyleCnt="6">
        <dgm:presLayoutVars>
          <dgm:bulletEnabled val="1"/>
        </dgm:presLayoutVars>
      </dgm:prSet>
      <dgm:spPr/>
    </dgm:pt>
    <dgm:pt modelId="{DC28A435-ED9B-495F-A574-4FE505FBC7A9}" type="pres">
      <dgm:prSet presAssocID="{B8E7DFCA-03E3-48D1-84A2-C00CE46C4535}" presName="circleB" presStyleLbl="node1" presStyleIdx="1" presStyleCnt="6"/>
      <dgm:spPr/>
    </dgm:pt>
    <dgm:pt modelId="{5F221490-82B1-46EE-A4D6-2587CDD26268}" type="pres">
      <dgm:prSet presAssocID="{B8E7DFCA-03E3-48D1-84A2-C00CE46C4535}" presName="spaceB" presStyleCnt="0"/>
      <dgm:spPr/>
    </dgm:pt>
    <dgm:pt modelId="{46B9533F-0B07-4318-B62E-865CA88A49E0}" type="pres">
      <dgm:prSet presAssocID="{392BCD39-D3E2-40C4-871A-7192902E451F}" presName="space" presStyleCnt="0"/>
      <dgm:spPr/>
    </dgm:pt>
    <dgm:pt modelId="{97AD7565-D818-4E70-80F7-5DB36ACC9AA0}" type="pres">
      <dgm:prSet presAssocID="{037CBBCA-26BF-4529-B14B-AD229FBE9BAF}" presName="compositeA" presStyleCnt="0"/>
      <dgm:spPr/>
    </dgm:pt>
    <dgm:pt modelId="{24F51048-382D-45B8-B8C4-983DD6CAD4B8}" type="pres">
      <dgm:prSet presAssocID="{037CBBCA-26BF-4529-B14B-AD229FBE9BAF}" presName="textA" presStyleLbl="revTx" presStyleIdx="2" presStyleCnt="6">
        <dgm:presLayoutVars>
          <dgm:bulletEnabled val="1"/>
        </dgm:presLayoutVars>
      </dgm:prSet>
      <dgm:spPr/>
    </dgm:pt>
    <dgm:pt modelId="{C2BEDE6A-3C88-41BF-920F-35E20030F7F4}" type="pres">
      <dgm:prSet presAssocID="{037CBBCA-26BF-4529-B14B-AD229FBE9BAF}" presName="circleA" presStyleLbl="node1" presStyleIdx="2" presStyleCnt="6"/>
      <dgm:spPr/>
    </dgm:pt>
    <dgm:pt modelId="{102B08EC-6CFD-461C-B1E4-7E39AD12BE38}" type="pres">
      <dgm:prSet presAssocID="{037CBBCA-26BF-4529-B14B-AD229FBE9BAF}" presName="spaceA" presStyleCnt="0"/>
      <dgm:spPr/>
    </dgm:pt>
    <dgm:pt modelId="{E8854D54-2DF6-43DD-B11A-8E1A6EA333E3}" type="pres">
      <dgm:prSet presAssocID="{DCA5D4EC-73B2-49E8-ABDF-169D39F95AAB}" presName="space" presStyleCnt="0"/>
      <dgm:spPr/>
    </dgm:pt>
    <dgm:pt modelId="{C8312E03-8DF0-40D8-B9D9-1997B97C289A}" type="pres">
      <dgm:prSet presAssocID="{AB7FEB01-56E2-4242-A37A-9C39D938FC8A}" presName="compositeB" presStyleCnt="0"/>
      <dgm:spPr/>
    </dgm:pt>
    <dgm:pt modelId="{3A51ADE0-FEE4-48C0-86BF-A5B6CC2758D8}" type="pres">
      <dgm:prSet presAssocID="{AB7FEB01-56E2-4242-A37A-9C39D938FC8A}" presName="textB" presStyleLbl="revTx" presStyleIdx="3" presStyleCnt="6" custScaleX="169822" custLinFactNeighborX="707" custLinFactNeighborY="0">
        <dgm:presLayoutVars>
          <dgm:bulletEnabled val="1"/>
        </dgm:presLayoutVars>
      </dgm:prSet>
      <dgm:spPr/>
    </dgm:pt>
    <dgm:pt modelId="{7038C167-DBEA-45A3-B706-238B5757A5FD}" type="pres">
      <dgm:prSet presAssocID="{AB7FEB01-56E2-4242-A37A-9C39D938FC8A}" presName="circleB" presStyleLbl="node1" presStyleIdx="3" presStyleCnt="6"/>
      <dgm:spPr/>
    </dgm:pt>
    <dgm:pt modelId="{BA3BCB9C-EA46-4F1A-AD0E-A3C9D77FD10C}" type="pres">
      <dgm:prSet presAssocID="{AB7FEB01-56E2-4242-A37A-9C39D938FC8A}" presName="spaceB" presStyleCnt="0"/>
      <dgm:spPr/>
    </dgm:pt>
    <dgm:pt modelId="{B43783EA-75E2-43CA-A395-95E161A18656}" type="pres">
      <dgm:prSet presAssocID="{7AE80A6C-FBFD-4FCD-B60F-4477435C3216}" presName="space" presStyleCnt="0"/>
      <dgm:spPr/>
    </dgm:pt>
    <dgm:pt modelId="{A352036A-5E3D-4866-92B9-1FBDA7B9527C}" type="pres">
      <dgm:prSet presAssocID="{BD70B3AD-B855-4D02-97DD-7E9E41C6CE15}" presName="compositeA" presStyleCnt="0"/>
      <dgm:spPr/>
    </dgm:pt>
    <dgm:pt modelId="{16FA8FC4-E06A-41DA-89C8-292AD817139C}" type="pres">
      <dgm:prSet presAssocID="{BD70B3AD-B855-4D02-97DD-7E9E41C6CE15}" presName="textA" presStyleLbl="revTx" presStyleIdx="4" presStyleCnt="6">
        <dgm:presLayoutVars>
          <dgm:bulletEnabled val="1"/>
        </dgm:presLayoutVars>
      </dgm:prSet>
      <dgm:spPr/>
    </dgm:pt>
    <dgm:pt modelId="{897E37AA-928C-4140-923E-DEC82D4A8BB4}" type="pres">
      <dgm:prSet presAssocID="{BD70B3AD-B855-4D02-97DD-7E9E41C6CE15}" presName="circleA" presStyleLbl="node1" presStyleIdx="4" presStyleCnt="6"/>
      <dgm:spPr/>
    </dgm:pt>
    <dgm:pt modelId="{BDA3BC25-43E9-4267-B227-CA35E84C0652}" type="pres">
      <dgm:prSet presAssocID="{BD70B3AD-B855-4D02-97DD-7E9E41C6CE15}" presName="spaceA" presStyleCnt="0"/>
      <dgm:spPr/>
    </dgm:pt>
    <dgm:pt modelId="{09B9F0A1-37FB-427E-9E5F-7B5CA469AE44}" type="pres">
      <dgm:prSet presAssocID="{80B5F6A2-55D4-4D99-BA1B-D8EA7BDA260D}" presName="space" presStyleCnt="0"/>
      <dgm:spPr/>
    </dgm:pt>
    <dgm:pt modelId="{36FF43F1-143C-443E-8726-EC1DA24B221D}" type="pres">
      <dgm:prSet presAssocID="{9EAD7D8D-ED35-48DC-85B0-54AA170CCE60}" presName="compositeB" presStyleCnt="0"/>
      <dgm:spPr/>
    </dgm:pt>
    <dgm:pt modelId="{DE1E4E51-91C3-44D4-AA3D-B2572D24E3C5}" type="pres">
      <dgm:prSet presAssocID="{9EAD7D8D-ED35-48DC-85B0-54AA170CCE60}" presName="textB" presStyleLbl="revTx" presStyleIdx="5" presStyleCnt="6" custScaleX="133683">
        <dgm:presLayoutVars>
          <dgm:bulletEnabled val="1"/>
        </dgm:presLayoutVars>
      </dgm:prSet>
      <dgm:spPr/>
    </dgm:pt>
    <dgm:pt modelId="{2E81D33E-BBB7-46D2-9EA9-32393AB0E524}" type="pres">
      <dgm:prSet presAssocID="{9EAD7D8D-ED35-48DC-85B0-54AA170CCE60}" presName="circleB" presStyleLbl="node1" presStyleIdx="5" presStyleCnt="6"/>
      <dgm:spPr/>
    </dgm:pt>
    <dgm:pt modelId="{963C36ED-81B1-422F-807C-D375FBA859C5}" type="pres">
      <dgm:prSet presAssocID="{9EAD7D8D-ED35-48DC-85B0-54AA170CCE60}" presName="spaceB" presStyleCnt="0"/>
      <dgm:spPr/>
    </dgm:pt>
  </dgm:ptLst>
  <dgm:cxnLst>
    <dgm:cxn modelId="{DC894041-2EE0-4BD8-8C79-2302760A829B}" type="presOf" srcId="{037CBBCA-26BF-4529-B14B-AD229FBE9BAF}" destId="{24F51048-382D-45B8-B8C4-983DD6CAD4B8}" srcOrd="0" destOrd="0" presId="urn:microsoft.com/office/officeart/2005/8/layout/hProcess11"/>
    <dgm:cxn modelId="{902EF449-DDF0-49CC-B357-AEED4DCA4EC8}" type="presOf" srcId="{D474F069-4AB1-4134-936A-83929946DEC2}" destId="{77562A25-45D9-4183-939A-D1A5964F8CAC}" srcOrd="0" destOrd="0" presId="urn:microsoft.com/office/officeart/2005/8/layout/hProcess11"/>
    <dgm:cxn modelId="{D486687F-B7D5-4715-9289-925D4A0B1079}" srcId="{D474F069-4AB1-4134-936A-83929946DEC2}" destId="{AB7FEB01-56E2-4242-A37A-9C39D938FC8A}" srcOrd="3" destOrd="0" parTransId="{80C4E8C6-11AE-4E0B-B830-06E81DAD401F}" sibTransId="{7AE80A6C-FBFD-4FCD-B60F-4477435C3216}"/>
    <dgm:cxn modelId="{314EF481-4CE3-4E29-9B96-828A6228EE21}" type="presOf" srcId="{3DE8BE49-30C5-4C9D-86F7-C32385374D70}" destId="{F510AA51-3E3A-4174-9386-E58FB2A054DC}" srcOrd="0" destOrd="0" presId="urn:microsoft.com/office/officeart/2005/8/layout/hProcess11"/>
    <dgm:cxn modelId="{3072B597-AFD8-475F-91EC-7C27FE1AB2A5}" srcId="{D474F069-4AB1-4134-936A-83929946DEC2}" destId="{3DE8BE49-30C5-4C9D-86F7-C32385374D70}" srcOrd="0" destOrd="0" parTransId="{91CCA820-EE4A-4B94-9B35-B111D83E3DE0}" sibTransId="{2EF4D8FD-3B2F-46D0-BEDF-10137A15E5B1}"/>
    <dgm:cxn modelId="{0DB1F59D-1934-4C13-955E-FAF388351D43}" srcId="{D474F069-4AB1-4134-936A-83929946DEC2}" destId="{9EAD7D8D-ED35-48DC-85B0-54AA170CCE60}" srcOrd="5" destOrd="0" parTransId="{8C978F97-2FFC-4AF0-8A06-85BDB437D307}" sibTransId="{2DBA69D3-C51C-4600-B257-250E005564EC}"/>
    <dgm:cxn modelId="{DA6EF2AC-1687-4457-A69A-F308E17D7519}" srcId="{D474F069-4AB1-4134-936A-83929946DEC2}" destId="{037CBBCA-26BF-4529-B14B-AD229FBE9BAF}" srcOrd="2" destOrd="0" parTransId="{6E5DF318-5FDA-4B00-B90F-33A980827525}" sibTransId="{DCA5D4EC-73B2-49E8-ABDF-169D39F95AAB}"/>
    <dgm:cxn modelId="{699CE0AD-C26E-47F0-AE4F-DCB85C39E9C3}" type="presOf" srcId="{AB7FEB01-56E2-4242-A37A-9C39D938FC8A}" destId="{3A51ADE0-FEE4-48C0-86BF-A5B6CC2758D8}" srcOrd="0" destOrd="0" presId="urn:microsoft.com/office/officeart/2005/8/layout/hProcess11"/>
    <dgm:cxn modelId="{0D8BA9B2-F133-4611-AB53-D1DBC5D3659D}" type="presOf" srcId="{BD70B3AD-B855-4D02-97DD-7E9E41C6CE15}" destId="{16FA8FC4-E06A-41DA-89C8-292AD817139C}" srcOrd="0" destOrd="0" presId="urn:microsoft.com/office/officeart/2005/8/layout/hProcess11"/>
    <dgm:cxn modelId="{D79182B4-491C-4F54-B935-F02D50F07248}" type="presOf" srcId="{9EAD7D8D-ED35-48DC-85B0-54AA170CCE60}" destId="{DE1E4E51-91C3-44D4-AA3D-B2572D24E3C5}" srcOrd="0" destOrd="0" presId="urn:microsoft.com/office/officeart/2005/8/layout/hProcess11"/>
    <dgm:cxn modelId="{11BEA4CA-5186-4C1E-ADE0-7EE77014867F}" type="presOf" srcId="{B8E7DFCA-03E3-48D1-84A2-C00CE46C4535}" destId="{B09D5FF8-CFE9-4F0C-A7D1-8BCFFA6A8C04}" srcOrd="0" destOrd="0" presId="urn:microsoft.com/office/officeart/2005/8/layout/hProcess11"/>
    <dgm:cxn modelId="{4A39F0CE-B6BA-4DFB-B6BD-A49B863102D9}" srcId="{D474F069-4AB1-4134-936A-83929946DEC2}" destId="{BD70B3AD-B855-4D02-97DD-7E9E41C6CE15}" srcOrd="4" destOrd="0" parTransId="{BB41A71C-457E-4498-BF18-B832830E9954}" sibTransId="{80B5F6A2-55D4-4D99-BA1B-D8EA7BDA260D}"/>
    <dgm:cxn modelId="{9A5A1BD2-FE6A-4CBB-B287-58AD7726F922}" srcId="{D474F069-4AB1-4134-936A-83929946DEC2}" destId="{B8E7DFCA-03E3-48D1-84A2-C00CE46C4535}" srcOrd="1" destOrd="0" parTransId="{6F19998E-6E3F-42AF-B5DD-D2E8C77604C5}" sibTransId="{392BCD39-D3E2-40C4-871A-7192902E451F}"/>
    <dgm:cxn modelId="{32545185-3B75-4DEE-8665-B561101DBC81}" type="presParOf" srcId="{77562A25-45D9-4183-939A-D1A5964F8CAC}" destId="{5039F5C7-54BE-4108-A385-AF09966AEC1C}" srcOrd="0" destOrd="0" presId="urn:microsoft.com/office/officeart/2005/8/layout/hProcess11"/>
    <dgm:cxn modelId="{EB623AD8-13EF-47C6-9B1F-9A582C37EBD8}" type="presParOf" srcId="{77562A25-45D9-4183-939A-D1A5964F8CAC}" destId="{1960E25F-B69C-4C6C-BB5F-A657412C1DCB}" srcOrd="1" destOrd="0" presId="urn:microsoft.com/office/officeart/2005/8/layout/hProcess11"/>
    <dgm:cxn modelId="{71475118-97C9-4B31-B7CF-5C38DFF49719}" type="presParOf" srcId="{1960E25F-B69C-4C6C-BB5F-A657412C1DCB}" destId="{F87A6858-6BF2-4E49-A380-111CF0DDD1A8}" srcOrd="0" destOrd="0" presId="urn:microsoft.com/office/officeart/2005/8/layout/hProcess11"/>
    <dgm:cxn modelId="{63AD34A7-95FD-40A9-9021-BF2434AA9A27}" type="presParOf" srcId="{F87A6858-6BF2-4E49-A380-111CF0DDD1A8}" destId="{F510AA51-3E3A-4174-9386-E58FB2A054DC}" srcOrd="0" destOrd="0" presId="urn:microsoft.com/office/officeart/2005/8/layout/hProcess11"/>
    <dgm:cxn modelId="{D5EB4023-F3E9-439F-BBBD-175313EA866B}" type="presParOf" srcId="{F87A6858-6BF2-4E49-A380-111CF0DDD1A8}" destId="{B7AB1617-2F6C-4956-9839-B0B3EFAADA11}" srcOrd="1" destOrd="0" presId="urn:microsoft.com/office/officeart/2005/8/layout/hProcess11"/>
    <dgm:cxn modelId="{05B96A66-2559-4356-A49B-7988637C6CB6}" type="presParOf" srcId="{F87A6858-6BF2-4E49-A380-111CF0DDD1A8}" destId="{673B7D55-C709-47FE-BD0A-3A77F857F30B}" srcOrd="2" destOrd="0" presId="urn:microsoft.com/office/officeart/2005/8/layout/hProcess11"/>
    <dgm:cxn modelId="{C5249E64-9B59-4D94-AC87-F129293E2AF6}" type="presParOf" srcId="{1960E25F-B69C-4C6C-BB5F-A657412C1DCB}" destId="{4982F6AD-85C8-4D3F-947E-8B34DFD00879}" srcOrd="1" destOrd="0" presId="urn:microsoft.com/office/officeart/2005/8/layout/hProcess11"/>
    <dgm:cxn modelId="{47E58B87-C4C7-4C4E-BFDF-2A873741DBF0}" type="presParOf" srcId="{1960E25F-B69C-4C6C-BB5F-A657412C1DCB}" destId="{1F0089F0-1D33-4EDB-8D24-24FDDFDBD6F5}" srcOrd="2" destOrd="0" presId="urn:microsoft.com/office/officeart/2005/8/layout/hProcess11"/>
    <dgm:cxn modelId="{D318978C-B9E6-49C3-AE44-901D08B91C33}" type="presParOf" srcId="{1F0089F0-1D33-4EDB-8D24-24FDDFDBD6F5}" destId="{B09D5FF8-CFE9-4F0C-A7D1-8BCFFA6A8C04}" srcOrd="0" destOrd="0" presId="urn:microsoft.com/office/officeart/2005/8/layout/hProcess11"/>
    <dgm:cxn modelId="{C54E1AEF-D8B3-4AFB-A257-98159957888B}" type="presParOf" srcId="{1F0089F0-1D33-4EDB-8D24-24FDDFDBD6F5}" destId="{DC28A435-ED9B-495F-A574-4FE505FBC7A9}" srcOrd="1" destOrd="0" presId="urn:microsoft.com/office/officeart/2005/8/layout/hProcess11"/>
    <dgm:cxn modelId="{E6F59E61-729A-4CAB-8122-D927BE362A5A}" type="presParOf" srcId="{1F0089F0-1D33-4EDB-8D24-24FDDFDBD6F5}" destId="{5F221490-82B1-46EE-A4D6-2587CDD26268}" srcOrd="2" destOrd="0" presId="urn:microsoft.com/office/officeart/2005/8/layout/hProcess11"/>
    <dgm:cxn modelId="{348C09BE-5160-435D-B726-B44F90D8085E}" type="presParOf" srcId="{1960E25F-B69C-4C6C-BB5F-A657412C1DCB}" destId="{46B9533F-0B07-4318-B62E-865CA88A49E0}" srcOrd="3" destOrd="0" presId="urn:microsoft.com/office/officeart/2005/8/layout/hProcess11"/>
    <dgm:cxn modelId="{7CAE960D-1942-4059-BC54-2841278B7842}" type="presParOf" srcId="{1960E25F-B69C-4C6C-BB5F-A657412C1DCB}" destId="{97AD7565-D818-4E70-80F7-5DB36ACC9AA0}" srcOrd="4" destOrd="0" presId="urn:microsoft.com/office/officeart/2005/8/layout/hProcess11"/>
    <dgm:cxn modelId="{7429D15E-D82D-48E8-B7EE-6A3487CC0946}" type="presParOf" srcId="{97AD7565-D818-4E70-80F7-5DB36ACC9AA0}" destId="{24F51048-382D-45B8-B8C4-983DD6CAD4B8}" srcOrd="0" destOrd="0" presId="urn:microsoft.com/office/officeart/2005/8/layout/hProcess11"/>
    <dgm:cxn modelId="{4B5FFFC4-19DC-4A20-9353-4D4EE5B8896E}" type="presParOf" srcId="{97AD7565-D818-4E70-80F7-5DB36ACC9AA0}" destId="{C2BEDE6A-3C88-41BF-920F-35E20030F7F4}" srcOrd="1" destOrd="0" presId="urn:microsoft.com/office/officeart/2005/8/layout/hProcess11"/>
    <dgm:cxn modelId="{C2A809EB-03E1-4F89-AAC7-80F269DBDE74}" type="presParOf" srcId="{97AD7565-D818-4E70-80F7-5DB36ACC9AA0}" destId="{102B08EC-6CFD-461C-B1E4-7E39AD12BE38}" srcOrd="2" destOrd="0" presId="urn:microsoft.com/office/officeart/2005/8/layout/hProcess11"/>
    <dgm:cxn modelId="{6E28F7F2-2E7E-4B4C-9659-035C3BE4DA5E}" type="presParOf" srcId="{1960E25F-B69C-4C6C-BB5F-A657412C1DCB}" destId="{E8854D54-2DF6-43DD-B11A-8E1A6EA333E3}" srcOrd="5" destOrd="0" presId="urn:microsoft.com/office/officeart/2005/8/layout/hProcess11"/>
    <dgm:cxn modelId="{C05C2822-46B0-4CF6-8393-16020AFDEA5E}" type="presParOf" srcId="{1960E25F-B69C-4C6C-BB5F-A657412C1DCB}" destId="{C8312E03-8DF0-40D8-B9D9-1997B97C289A}" srcOrd="6" destOrd="0" presId="urn:microsoft.com/office/officeart/2005/8/layout/hProcess11"/>
    <dgm:cxn modelId="{F1EBD93E-637C-473D-8F0C-E859277D1F23}" type="presParOf" srcId="{C8312E03-8DF0-40D8-B9D9-1997B97C289A}" destId="{3A51ADE0-FEE4-48C0-86BF-A5B6CC2758D8}" srcOrd="0" destOrd="0" presId="urn:microsoft.com/office/officeart/2005/8/layout/hProcess11"/>
    <dgm:cxn modelId="{3D3CABDA-B3F6-489A-8E0B-3EFCAD0B7667}" type="presParOf" srcId="{C8312E03-8DF0-40D8-B9D9-1997B97C289A}" destId="{7038C167-DBEA-45A3-B706-238B5757A5FD}" srcOrd="1" destOrd="0" presId="urn:microsoft.com/office/officeart/2005/8/layout/hProcess11"/>
    <dgm:cxn modelId="{FE9713C2-3D3E-411B-8E4E-4FAA005A58DB}" type="presParOf" srcId="{C8312E03-8DF0-40D8-B9D9-1997B97C289A}" destId="{BA3BCB9C-EA46-4F1A-AD0E-A3C9D77FD10C}" srcOrd="2" destOrd="0" presId="urn:microsoft.com/office/officeart/2005/8/layout/hProcess11"/>
    <dgm:cxn modelId="{23359487-BAC9-48E0-AAEE-A11652E2E871}" type="presParOf" srcId="{1960E25F-B69C-4C6C-BB5F-A657412C1DCB}" destId="{B43783EA-75E2-43CA-A395-95E161A18656}" srcOrd="7" destOrd="0" presId="urn:microsoft.com/office/officeart/2005/8/layout/hProcess11"/>
    <dgm:cxn modelId="{C3EFF741-420E-48DC-8DE9-F110A31B86BD}" type="presParOf" srcId="{1960E25F-B69C-4C6C-BB5F-A657412C1DCB}" destId="{A352036A-5E3D-4866-92B9-1FBDA7B9527C}" srcOrd="8" destOrd="0" presId="urn:microsoft.com/office/officeart/2005/8/layout/hProcess11"/>
    <dgm:cxn modelId="{063274DF-294F-4747-9FD2-0980259B279E}" type="presParOf" srcId="{A352036A-5E3D-4866-92B9-1FBDA7B9527C}" destId="{16FA8FC4-E06A-41DA-89C8-292AD817139C}" srcOrd="0" destOrd="0" presId="urn:microsoft.com/office/officeart/2005/8/layout/hProcess11"/>
    <dgm:cxn modelId="{A751652B-213A-44A9-85CF-FDA6A81CF75C}" type="presParOf" srcId="{A352036A-5E3D-4866-92B9-1FBDA7B9527C}" destId="{897E37AA-928C-4140-923E-DEC82D4A8BB4}" srcOrd="1" destOrd="0" presId="urn:microsoft.com/office/officeart/2005/8/layout/hProcess11"/>
    <dgm:cxn modelId="{C2D7B356-9B22-4EC4-A901-4D830CA31987}" type="presParOf" srcId="{A352036A-5E3D-4866-92B9-1FBDA7B9527C}" destId="{BDA3BC25-43E9-4267-B227-CA35E84C0652}" srcOrd="2" destOrd="0" presId="urn:microsoft.com/office/officeart/2005/8/layout/hProcess11"/>
    <dgm:cxn modelId="{86074B5A-9740-4523-B7BE-47BC58952310}" type="presParOf" srcId="{1960E25F-B69C-4C6C-BB5F-A657412C1DCB}" destId="{09B9F0A1-37FB-427E-9E5F-7B5CA469AE44}" srcOrd="9" destOrd="0" presId="urn:microsoft.com/office/officeart/2005/8/layout/hProcess11"/>
    <dgm:cxn modelId="{565F989D-E6F4-4C59-97FB-25290FD973FB}" type="presParOf" srcId="{1960E25F-B69C-4C6C-BB5F-A657412C1DCB}" destId="{36FF43F1-143C-443E-8726-EC1DA24B221D}" srcOrd="10" destOrd="0" presId="urn:microsoft.com/office/officeart/2005/8/layout/hProcess11"/>
    <dgm:cxn modelId="{3860D97D-5545-453F-95C3-BD8FF118CC74}" type="presParOf" srcId="{36FF43F1-143C-443E-8726-EC1DA24B221D}" destId="{DE1E4E51-91C3-44D4-AA3D-B2572D24E3C5}" srcOrd="0" destOrd="0" presId="urn:microsoft.com/office/officeart/2005/8/layout/hProcess11"/>
    <dgm:cxn modelId="{AD7B14F0-FF83-4391-8CCF-0690E0F60FFB}" type="presParOf" srcId="{36FF43F1-143C-443E-8726-EC1DA24B221D}" destId="{2E81D33E-BBB7-46D2-9EA9-32393AB0E524}" srcOrd="1" destOrd="0" presId="urn:microsoft.com/office/officeart/2005/8/layout/hProcess11"/>
    <dgm:cxn modelId="{F88CA030-F1B6-4E35-8641-EE3672B4017B}" type="presParOf" srcId="{36FF43F1-143C-443E-8726-EC1DA24B221D}" destId="{963C36ED-81B1-422F-807C-D375FBA859C5}" srcOrd="2" destOrd="0" presId="urn:microsoft.com/office/officeart/2005/8/layout/hProcess11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9F5C7-54BE-4108-A385-AF09966AEC1C}">
      <dsp:nvSpPr>
        <dsp:cNvPr id="0" name=""/>
        <dsp:cNvSpPr/>
      </dsp:nvSpPr>
      <dsp:spPr>
        <a:xfrm>
          <a:off x="0" y="944187"/>
          <a:ext cx="8783782" cy="125891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10AA51-3E3A-4174-9386-E58FB2A054DC}">
      <dsp:nvSpPr>
        <dsp:cNvPr id="0" name=""/>
        <dsp:cNvSpPr/>
      </dsp:nvSpPr>
      <dsp:spPr>
        <a:xfrm>
          <a:off x="1738" y="0"/>
          <a:ext cx="1084676" cy="125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1850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Compromise of 1850</a:t>
          </a:r>
          <a:endParaRPr lang="en-US" sz="1400" b="1" kern="1200" dirty="0"/>
        </a:p>
      </dsp:txBody>
      <dsp:txXfrm>
        <a:off x="1738" y="0"/>
        <a:ext cx="1084676" cy="1258916"/>
      </dsp:txXfrm>
    </dsp:sp>
    <dsp:sp modelId="{B7AB1617-2F6C-4956-9839-B0B3EFAADA11}">
      <dsp:nvSpPr>
        <dsp:cNvPr id="0" name=""/>
        <dsp:cNvSpPr/>
      </dsp:nvSpPr>
      <dsp:spPr>
        <a:xfrm>
          <a:off x="386712" y="1416280"/>
          <a:ext cx="314729" cy="3147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D5FF8-CFE9-4F0C-A7D1-8BCFFA6A8C04}">
      <dsp:nvSpPr>
        <dsp:cNvPr id="0" name=""/>
        <dsp:cNvSpPr/>
      </dsp:nvSpPr>
      <dsp:spPr>
        <a:xfrm>
          <a:off x="1140649" y="1888374"/>
          <a:ext cx="1084676" cy="125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1852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Uncle Tom’s Cabin published</a:t>
          </a:r>
          <a:endParaRPr lang="en-US" sz="1400" b="1" kern="1200" dirty="0"/>
        </a:p>
      </dsp:txBody>
      <dsp:txXfrm>
        <a:off x="1140649" y="1888374"/>
        <a:ext cx="1084676" cy="1258916"/>
      </dsp:txXfrm>
    </dsp:sp>
    <dsp:sp modelId="{DC28A435-ED9B-495F-A574-4FE505FBC7A9}">
      <dsp:nvSpPr>
        <dsp:cNvPr id="0" name=""/>
        <dsp:cNvSpPr/>
      </dsp:nvSpPr>
      <dsp:spPr>
        <a:xfrm>
          <a:off x="1525623" y="1416280"/>
          <a:ext cx="314729" cy="3147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51048-382D-45B8-B8C4-983DD6CAD4B8}">
      <dsp:nvSpPr>
        <dsp:cNvPr id="0" name=""/>
        <dsp:cNvSpPr/>
      </dsp:nvSpPr>
      <dsp:spPr>
        <a:xfrm>
          <a:off x="2279560" y="0"/>
          <a:ext cx="1084676" cy="125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1854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Kansas-Nebraska Act</a:t>
          </a:r>
          <a:endParaRPr lang="en-US" sz="1400" b="1" kern="1200" dirty="0"/>
        </a:p>
      </dsp:txBody>
      <dsp:txXfrm>
        <a:off x="2279560" y="0"/>
        <a:ext cx="1084676" cy="1258916"/>
      </dsp:txXfrm>
    </dsp:sp>
    <dsp:sp modelId="{C2BEDE6A-3C88-41BF-920F-35E20030F7F4}">
      <dsp:nvSpPr>
        <dsp:cNvPr id="0" name=""/>
        <dsp:cNvSpPr/>
      </dsp:nvSpPr>
      <dsp:spPr>
        <a:xfrm>
          <a:off x="2664534" y="1416280"/>
          <a:ext cx="314729" cy="3147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1ADE0-FEE4-48C0-86BF-A5B6CC2758D8}">
      <dsp:nvSpPr>
        <dsp:cNvPr id="0" name=""/>
        <dsp:cNvSpPr/>
      </dsp:nvSpPr>
      <dsp:spPr>
        <a:xfrm>
          <a:off x="3426140" y="1888374"/>
          <a:ext cx="1842020" cy="125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1856</a:t>
          </a:r>
        </a:p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		1857: Dred Scott Decision</a:t>
          </a:r>
          <a:endParaRPr lang="en-US" sz="1400" b="1" kern="1200" dirty="0"/>
        </a:p>
      </dsp:txBody>
      <dsp:txXfrm>
        <a:off x="3426140" y="1888374"/>
        <a:ext cx="1842020" cy="1258916"/>
      </dsp:txXfrm>
    </dsp:sp>
    <dsp:sp modelId="{7038C167-DBEA-45A3-B706-238B5757A5FD}">
      <dsp:nvSpPr>
        <dsp:cNvPr id="0" name=""/>
        <dsp:cNvSpPr/>
      </dsp:nvSpPr>
      <dsp:spPr>
        <a:xfrm>
          <a:off x="4182116" y="1416280"/>
          <a:ext cx="314729" cy="3147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FA8FC4-E06A-41DA-89C8-292AD817139C}">
      <dsp:nvSpPr>
        <dsp:cNvPr id="0" name=""/>
        <dsp:cNvSpPr/>
      </dsp:nvSpPr>
      <dsp:spPr>
        <a:xfrm>
          <a:off x="5314725" y="0"/>
          <a:ext cx="1084676" cy="125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1858</a:t>
          </a:r>
        </a:p>
      </dsp:txBody>
      <dsp:txXfrm>
        <a:off x="5314725" y="0"/>
        <a:ext cx="1084676" cy="1258916"/>
      </dsp:txXfrm>
    </dsp:sp>
    <dsp:sp modelId="{897E37AA-928C-4140-923E-DEC82D4A8BB4}">
      <dsp:nvSpPr>
        <dsp:cNvPr id="0" name=""/>
        <dsp:cNvSpPr/>
      </dsp:nvSpPr>
      <dsp:spPr>
        <a:xfrm>
          <a:off x="5699699" y="1416280"/>
          <a:ext cx="314729" cy="3147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E4E51-91C3-44D4-AA3D-B2572D24E3C5}">
      <dsp:nvSpPr>
        <dsp:cNvPr id="0" name=""/>
        <dsp:cNvSpPr/>
      </dsp:nvSpPr>
      <dsp:spPr>
        <a:xfrm>
          <a:off x="6453636" y="1888374"/>
          <a:ext cx="1450028" cy="125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1860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1859: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John Brown’s Raid at Harper’s Ferry</a:t>
          </a:r>
          <a:endParaRPr lang="en-US" sz="1400" b="1" kern="1200" dirty="0"/>
        </a:p>
      </dsp:txBody>
      <dsp:txXfrm>
        <a:off x="6453636" y="1888374"/>
        <a:ext cx="1450028" cy="1258916"/>
      </dsp:txXfrm>
    </dsp:sp>
    <dsp:sp modelId="{2E81D33E-BBB7-46D2-9EA9-32393AB0E524}">
      <dsp:nvSpPr>
        <dsp:cNvPr id="0" name=""/>
        <dsp:cNvSpPr/>
      </dsp:nvSpPr>
      <dsp:spPr>
        <a:xfrm>
          <a:off x="7021286" y="1416280"/>
          <a:ext cx="314729" cy="3147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9F5C7-54BE-4108-A385-AF09966AEC1C}">
      <dsp:nvSpPr>
        <dsp:cNvPr id="0" name=""/>
        <dsp:cNvSpPr/>
      </dsp:nvSpPr>
      <dsp:spPr>
        <a:xfrm>
          <a:off x="0" y="944187"/>
          <a:ext cx="8783782" cy="125891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10AA51-3E3A-4174-9386-E58FB2A054DC}">
      <dsp:nvSpPr>
        <dsp:cNvPr id="0" name=""/>
        <dsp:cNvSpPr/>
      </dsp:nvSpPr>
      <dsp:spPr>
        <a:xfrm>
          <a:off x="1738" y="0"/>
          <a:ext cx="1084676" cy="125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1850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Compromise of 1850</a:t>
          </a:r>
          <a:endParaRPr lang="en-US" sz="1400" b="1" kern="1200" dirty="0"/>
        </a:p>
      </dsp:txBody>
      <dsp:txXfrm>
        <a:off x="1738" y="0"/>
        <a:ext cx="1084676" cy="1258916"/>
      </dsp:txXfrm>
    </dsp:sp>
    <dsp:sp modelId="{B7AB1617-2F6C-4956-9839-B0B3EFAADA11}">
      <dsp:nvSpPr>
        <dsp:cNvPr id="0" name=""/>
        <dsp:cNvSpPr/>
      </dsp:nvSpPr>
      <dsp:spPr>
        <a:xfrm>
          <a:off x="386712" y="1416280"/>
          <a:ext cx="314729" cy="3147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D5FF8-CFE9-4F0C-A7D1-8BCFFA6A8C04}">
      <dsp:nvSpPr>
        <dsp:cNvPr id="0" name=""/>
        <dsp:cNvSpPr/>
      </dsp:nvSpPr>
      <dsp:spPr>
        <a:xfrm>
          <a:off x="1140649" y="1888374"/>
          <a:ext cx="1084676" cy="125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1852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Uncle Tom’s Cabin published</a:t>
          </a:r>
          <a:endParaRPr lang="en-US" sz="1400" b="1" kern="1200" dirty="0"/>
        </a:p>
      </dsp:txBody>
      <dsp:txXfrm>
        <a:off x="1140649" y="1888374"/>
        <a:ext cx="1084676" cy="1258916"/>
      </dsp:txXfrm>
    </dsp:sp>
    <dsp:sp modelId="{DC28A435-ED9B-495F-A574-4FE505FBC7A9}">
      <dsp:nvSpPr>
        <dsp:cNvPr id="0" name=""/>
        <dsp:cNvSpPr/>
      </dsp:nvSpPr>
      <dsp:spPr>
        <a:xfrm>
          <a:off x="1525623" y="1416280"/>
          <a:ext cx="314729" cy="3147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51048-382D-45B8-B8C4-983DD6CAD4B8}">
      <dsp:nvSpPr>
        <dsp:cNvPr id="0" name=""/>
        <dsp:cNvSpPr/>
      </dsp:nvSpPr>
      <dsp:spPr>
        <a:xfrm>
          <a:off x="2279560" y="0"/>
          <a:ext cx="1084676" cy="125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1854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Kansas-Nebraska Act</a:t>
          </a:r>
          <a:endParaRPr lang="en-US" sz="1400" b="1" kern="1200" dirty="0"/>
        </a:p>
      </dsp:txBody>
      <dsp:txXfrm>
        <a:off x="2279560" y="0"/>
        <a:ext cx="1084676" cy="1258916"/>
      </dsp:txXfrm>
    </dsp:sp>
    <dsp:sp modelId="{C2BEDE6A-3C88-41BF-920F-35E20030F7F4}">
      <dsp:nvSpPr>
        <dsp:cNvPr id="0" name=""/>
        <dsp:cNvSpPr/>
      </dsp:nvSpPr>
      <dsp:spPr>
        <a:xfrm>
          <a:off x="2664534" y="1416280"/>
          <a:ext cx="314729" cy="3147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1ADE0-FEE4-48C0-86BF-A5B6CC2758D8}">
      <dsp:nvSpPr>
        <dsp:cNvPr id="0" name=""/>
        <dsp:cNvSpPr/>
      </dsp:nvSpPr>
      <dsp:spPr>
        <a:xfrm>
          <a:off x="3426140" y="1888374"/>
          <a:ext cx="1842020" cy="125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1856</a:t>
          </a:r>
        </a:p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		1857: Dred Scott Decision</a:t>
          </a:r>
          <a:endParaRPr lang="en-US" sz="1400" b="1" kern="1200" dirty="0"/>
        </a:p>
      </dsp:txBody>
      <dsp:txXfrm>
        <a:off x="3426140" y="1888374"/>
        <a:ext cx="1842020" cy="1258916"/>
      </dsp:txXfrm>
    </dsp:sp>
    <dsp:sp modelId="{7038C167-DBEA-45A3-B706-238B5757A5FD}">
      <dsp:nvSpPr>
        <dsp:cNvPr id="0" name=""/>
        <dsp:cNvSpPr/>
      </dsp:nvSpPr>
      <dsp:spPr>
        <a:xfrm>
          <a:off x="4182116" y="1416280"/>
          <a:ext cx="314729" cy="3147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FA8FC4-E06A-41DA-89C8-292AD817139C}">
      <dsp:nvSpPr>
        <dsp:cNvPr id="0" name=""/>
        <dsp:cNvSpPr/>
      </dsp:nvSpPr>
      <dsp:spPr>
        <a:xfrm>
          <a:off x="5314725" y="0"/>
          <a:ext cx="1084676" cy="125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1858</a:t>
          </a:r>
        </a:p>
      </dsp:txBody>
      <dsp:txXfrm>
        <a:off x="5314725" y="0"/>
        <a:ext cx="1084676" cy="1258916"/>
      </dsp:txXfrm>
    </dsp:sp>
    <dsp:sp modelId="{897E37AA-928C-4140-923E-DEC82D4A8BB4}">
      <dsp:nvSpPr>
        <dsp:cNvPr id="0" name=""/>
        <dsp:cNvSpPr/>
      </dsp:nvSpPr>
      <dsp:spPr>
        <a:xfrm>
          <a:off x="5699699" y="1416280"/>
          <a:ext cx="314729" cy="3147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E4E51-91C3-44D4-AA3D-B2572D24E3C5}">
      <dsp:nvSpPr>
        <dsp:cNvPr id="0" name=""/>
        <dsp:cNvSpPr/>
      </dsp:nvSpPr>
      <dsp:spPr>
        <a:xfrm>
          <a:off x="6453636" y="1888374"/>
          <a:ext cx="1450028" cy="125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1860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1859: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John Brown’s Raid at Harper’s Ferry</a:t>
          </a:r>
          <a:endParaRPr lang="en-US" sz="1400" b="1" kern="1200" dirty="0"/>
        </a:p>
      </dsp:txBody>
      <dsp:txXfrm>
        <a:off x="6453636" y="1888374"/>
        <a:ext cx="1450028" cy="1258916"/>
      </dsp:txXfrm>
    </dsp:sp>
    <dsp:sp modelId="{2E81D33E-BBB7-46D2-9EA9-32393AB0E524}">
      <dsp:nvSpPr>
        <dsp:cNvPr id="0" name=""/>
        <dsp:cNvSpPr/>
      </dsp:nvSpPr>
      <dsp:spPr>
        <a:xfrm>
          <a:off x="7021286" y="1416280"/>
          <a:ext cx="314729" cy="3147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9F5C7-54BE-4108-A385-AF09966AEC1C}">
      <dsp:nvSpPr>
        <dsp:cNvPr id="0" name=""/>
        <dsp:cNvSpPr/>
      </dsp:nvSpPr>
      <dsp:spPr>
        <a:xfrm>
          <a:off x="0" y="944187"/>
          <a:ext cx="8783782" cy="125891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10AA51-3E3A-4174-9386-E58FB2A054DC}">
      <dsp:nvSpPr>
        <dsp:cNvPr id="0" name=""/>
        <dsp:cNvSpPr/>
      </dsp:nvSpPr>
      <dsp:spPr>
        <a:xfrm>
          <a:off x="1738" y="0"/>
          <a:ext cx="1084676" cy="125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1850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Compromise of 1850</a:t>
          </a:r>
          <a:endParaRPr lang="en-US" sz="1400" b="1" kern="1200" dirty="0"/>
        </a:p>
      </dsp:txBody>
      <dsp:txXfrm>
        <a:off x="1738" y="0"/>
        <a:ext cx="1084676" cy="1258916"/>
      </dsp:txXfrm>
    </dsp:sp>
    <dsp:sp modelId="{B7AB1617-2F6C-4956-9839-B0B3EFAADA11}">
      <dsp:nvSpPr>
        <dsp:cNvPr id="0" name=""/>
        <dsp:cNvSpPr/>
      </dsp:nvSpPr>
      <dsp:spPr>
        <a:xfrm>
          <a:off x="386712" y="1416280"/>
          <a:ext cx="314729" cy="3147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D5FF8-CFE9-4F0C-A7D1-8BCFFA6A8C04}">
      <dsp:nvSpPr>
        <dsp:cNvPr id="0" name=""/>
        <dsp:cNvSpPr/>
      </dsp:nvSpPr>
      <dsp:spPr>
        <a:xfrm>
          <a:off x="1140649" y="1888374"/>
          <a:ext cx="1084676" cy="125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1852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Uncle Tom’s Cabin published</a:t>
          </a:r>
          <a:endParaRPr lang="en-US" sz="1400" b="1" kern="1200" dirty="0"/>
        </a:p>
      </dsp:txBody>
      <dsp:txXfrm>
        <a:off x="1140649" y="1888374"/>
        <a:ext cx="1084676" cy="1258916"/>
      </dsp:txXfrm>
    </dsp:sp>
    <dsp:sp modelId="{DC28A435-ED9B-495F-A574-4FE505FBC7A9}">
      <dsp:nvSpPr>
        <dsp:cNvPr id="0" name=""/>
        <dsp:cNvSpPr/>
      </dsp:nvSpPr>
      <dsp:spPr>
        <a:xfrm>
          <a:off x="1525623" y="1416280"/>
          <a:ext cx="314729" cy="3147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51048-382D-45B8-B8C4-983DD6CAD4B8}">
      <dsp:nvSpPr>
        <dsp:cNvPr id="0" name=""/>
        <dsp:cNvSpPr/>
      </dsp:nvSpPr>
      <dsp:spPr>
        <a:xfrm>
          <a:off x="2279560" y="0"/>
          <a:ext cx="1084676" cy="125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1854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Kansas-Nebraska Act</a:t>
          </a:r>
          <a:endParaRPr lang="en-US" sz="1400" b="1" kern="1200" dirty="0"/>
        </a:p>
      </dsp:txBody>
      <dsp:txXfrm>
        <a:off x="2279560" y="0"/>
        <a:ext cx="1084676" cy="1258916"/>
      </dsp:txXfrm>
    </dsp:sp>
    <dsp:sp modelId="{C2BEDE6A-3C88-41BF-920F-35E20030F7F4}">
      <dsp:nvSpPr>
        <dsp:cNvPr id="0" name=""/>
        <dsp:cNvSpPr/>
      </dsp:nvSpPr>
      <dsp:spPr>
        <a:xfrm>
          <a:off x="2664534" y="1416280"/>
          <a:ext cx="314729" cy="3147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1ADE0-FEE4-48C0-86BF-A5B6CC2758D8}">
      <dsp:nvSpPr>
        <dsp:cNvPr id="0" name=""/>
        <dsp:cNvSpPr/>
      </dsp:nvSpPr>
      <dsp:spPr>
        <a:xfrm>
          <a:off x="3426140" y="1888374"/>
          <a:ext cx="1842020" cy="125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1856</a:t>
          </a:r>
        </a:p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		1857: Dred Scott Decision</a:t>
          </a:r>
          <a:endParaRPr lang="en-US" sz="1400" b="1" kern="1200" dirty="0"/>
        </a:p>
      </dsp:txBody>
      <dsp:txXfrm>
        <a:off x="3426140" y="1888374"/>
        <a:ext cx="1842020" cy="1258916"/>
      </dsp:txXfrm>
    </dsp:sp>
    <dsp:sp modelId="{7038C167-DBEA-45A3-B706-238B5757A5FD}">
      <dsp:nvSpPr>
        <dsp:cNvPr id="0" name=""/>
        <dsp:cNvSpPr/>
      </dsp:nvSpPr>
      <dsp:spPr>
        <a:xfrm>
          <a:off x="4182116" y="1416280"/>
          <a:ext cx="314729" cy="3147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FA8FC4-E06A-41DA-89C8-292AD817139C}">
      <dsp:nvSpPr>
        <dsp:cNvPr id="0" name=""/>
        <dsp:cNvSpPr/>
      </dsp:nvSpPr>
      <dsp:spPr>
        <a:xfrm>
          <a:off x="5314725" y="0"/>
          <a:ext cx="1084676" cy="125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1858</a:t>
          </a:r>
        </a:p>
      </dsp:txBody>
      <dsp:txXfrm>
        <a:off x="5314725" y="0"/>
        <a:ext cx="1084676" cy="1258916"/>
      </dsp:txXfrm>
    </dsp:sp>
    <dsp:sp modelId="{897E37AA-928C-4140-923E-DEC82D4A8BB4}">
      <dsp:nvSpPr>
        <dsp:cNvPr id="0" name=""/>
        <dsp:cNvSpPr/>
      </dsp:nvSpPr>
      <dsp:spPr>
        <a:xfrm>
          <a:off x="5699699" y="1416280"/>
          <a:ext cx="314729" cy="3147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E4E51-91C3-44D4-AA3D-B2572D24E3C5}">
      <dsp:nvSpPr>
        <dsp:cNvPr id="0" name=""/>
        <dsp:cNvSpPr/>
      </dsp:nvSpPr>
      <dsp:spPr>
        <a:xfrm>
          <a:off x="6453636" y="1888374"/>
          <a:ext cx="1450028" cy="125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1860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1859: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John Brown’s Raid at Harper’s Ferry</a:t>
          </a:r>
          <a:endParaRPr lang="en-US" sz="1400" b="1" kern="1200" dirty="0"/>
        </a:p>
      </dsp:txBody>
      <dsp:txXfrm>
        <a:off x="6453636" y="1888374"/>
        <a:ext cx="1450028" cy="1258916"/>
      </dsp:txXfrm>
    </dsp:sp>
    <dsp:sp modelId="{2E81D33E-BBB7-46D2-9EA9-32393AB0E524}">
      <dsp:nvSpPr>
        <dsp:cNvPr id="0" name=""/>
        <dsp:cNvSpPr/>
      </dsp:nvSpPr>
      <dsp:spPr>
        <a:xfrm>
          <a:off x="7021286" y="1416280"/>
          <a:ext cx="314729" cy="3147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9F5C7-54BE-4108-A385-AF09966AEC1C}">
      <dsp:nvSpPr>
        <dsp:cNvPr id="0" name=""/>
        <dsp:cNvSpPr/>
      </dsp:nvSpPr>
      <dsp:spPr>
        <a:xfrm>
          <a:off x="0" y="944187"/>
          <a:ext cx="8783782" cy="125891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10AA51-3E3A-4174-9386-E58FB2A054DC}">
      <dsp:nvSpPr>
        <dsp:cNvPr id="0" name=""/>
        <dsp:cNvSpPr/>
      </dsp:nvSpPr>
      <dsp:spPr>
        <a:xfrm>
          <a:off x="1738" y="0"/>
          <a:ext cx="1084676" cy="125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1850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Compromise of 1850</a:t>
          </a:r>
          <a:endParaRPr lang="en-US" sz="1400" b="1" kern="1200" dirty="0"/>
        </a:p>
      </dsp:txBody>
      <dsp:txXfrm>
        <a:off x="1738" y="0"/>
        <a:ext cx="1084676" cy="1258916"/>
      </dsp:txXfrm>
    </dsp:sp>
    <dsp:sp modelId="{B7AB1617-2F6C-4956-9839-B0B3EFAADA11}">
      <dsp:nvSpPr>
        <dsp:cNvPr id="0" name=""/>
        <dsp:cNvSpPr/>
      </dsp:nvSpPr>
      <dsp:spPr>
        <a:xfrm>
          <a:off x="386712" y="1416280"/>
          <a:ext cx="314729" cy="3147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D5FF8-CFE9-4F0C-A7D1-8BCFFA6A8C04}">
      <dsp:nvSpPr>
        <dsp:cNvPr id="0" name=""/>
        <dsp:cNvSpPr/>
      </dsp:nvSpPr>
      <dsp:spPr>
        <a:xfrm>
          <a:off x="1140649" y="1888374"/>
          <a:ext cx="1084676" cy="125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1852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Uncle Tom’s Cabin published</a:t>
          </a:r>
          <a:endParaRPr lang="en-US" sz="1400" b="1" kern="1200" dirty="0"/>
        </a:p>
      </dsp:txBody>
      <dsp:txXfrm>
        <a:off x="1140649" y="1888374"/>
        <a:ext cx="1084676" cy="1258916"/>
      </dsp:txXfrm>
    </dsp:sp>
    <dsp:sp modelId="{DC28A435-ED9B-495F-A574-4FE505FBC7A9}">
      <dsp:nvSpPr>
        <dsp:cNvPr id="0" name=""/>
        <dsp:cNvSpPr/>
      </dsp:nvSpPr>
      <dsp:spPr>
        <a:xfrm>
          <a:off x="1525623" y="1416280"/>
          <a:ext cx="314729" cy="3147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51048-382D-45B8-B8C4-983DD6CAD4B8}">
      <dsp:nvSpPr>
        <dsp:cNvPr id="0" name=""/>
        <dsp:cNvSpPr/>
      </dsp:nvSpPr>
      <dsp:spPr>
        <a:xfrm>
          <a:off x="2279560" y="0"/>
          <a:ext cx="1084676" cy="125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1854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Kansas-Nebraska Act</a:t>
          </a:r>
          <a:endParaRPr lang="en-US" sz="1400" b="1" kern="1200" dirty="0"/>
        </a:p>
      </dsp:txBody>
      <dsp:txXfrm>
        <a:off x="2279560" y="0"/>
        <a:ext cx="1084676" cy="1258916"/>
      </dsp:txXfrm>
    </dsp:sp>
    <dsp:sp modelId="{C2BEDE6A-3C88-41BF-920F-35E20030F7F4}">
      <dsp:nvSpPr>
        <dsp:cNvPr id="0" name=""/>
        <dsp:cNvSpPr/>
      </dsp:nvSpPr>
      <dsp:spPr>
        <a:xfrm>
          <a:off x="2664534" y="1416280"/>
          <a:ext cx="314729" cy="3147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1ADE0-FEE4-48C0-86BF-A5B6CC2758D8}">
      <dsp:nvSpPr>
        <dsp:cNvPr id="0" name=""/>
        <dsp:cNvSpPr/>
      </dsp:nvSpPr>
      <dsp:spPr>
        <a:xfrm>
          <a:off x="3426140" y="1888374"/>
          <a:ext cx="1842020" cy="125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1856</a:t>
          </a:r>
        </a:p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		1857: Dred Scott Decision</a:t>
          </a:r>
          <a:endParaRPr lang="en-US" sz="1400" b="1" kern="1200" dirty="0"/>
        </a:p>
      </dsp:txBody>
      <dsp:txXfrm>
        <a:off x="3426140" y="1888374"/>
        <a:ext cx="1842020" cy="1258916"/>
      </dsp:txXfrm>
    </dsp:sp>
    <dsp:sp modelId="{7038C167-DBEA-45A3-B706-238B5757A5FD}">
      <dsp:nvSpPr>
        <dsp:cNvPr id="0" name=""/>
        <dsp:cNvSpPr/>
      </dsp:nvSpPr>
      <dsp:spPr>
        <a:xfrm>
          <a:off x="4182116" y="1416280"/>
          <a:ext cx="314729" cy="3147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FA8FC4-E06A-41DA-89C8-292AD817139C}">
      <dsp:nvSpPr>
        <dsp:cNvPr id="0" name=""/>
        <dsp:cNvSpPr/>
      </dsp:nvSpPr>
      <dsp:spPr>
        <a:xfrm>
          <a:off x="5314725" y="0"/>
          <a:ext cx="1084676" cy="125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1858</a:t>
          </a:r>
        </a:p>
      </dsp:txBody>
      <dsp:txXfrm>
        <a:off x="5314725" y="0"/>
        <a:ext cx="1084676" cy="1258916"/>
      </dsp:txXfrm>
    </dsp:sp>
    <dsp:sp modelId="{897E37AA-928C-4140-923E-DEC82D4A8BB4}">
      <dsp:nvSpPr>
        <dsp:cNvPr id="0" name=""/>
        <dsp:cNvSpPr/>
      </dsp:nvSpPr>
      <dsp:spPr>
        <a:xfrm>
          <a:off x="5699699" y="1416280"/>
          <a:ext cx="314729" cy="3147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E4E51-91C3-44D4-AA3D-B2572D24E3C5}">
      <dsp:nvSpPr>
        <dsp:cNvPr id="0" name=""/>
        <dsp:cNvSpPr/>
      </dsp:nvSpPr>
      <dsp:spPr>
        <a:xfrm>
          <a:off x="6453636" y="1888374"/>
          <a:ext cx="1450028" cy="125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1860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1859: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John Brown’s Raid at Harper’s Ferry</a:t>
          </a:r>
          <a:endParaRPr lang="en-US" sz="1400" b="1" kern="1200" dirty="0"/>
        </a:p>
      </dsp:txBody>
      <dsp:txXfrm>
        <a:off x="6453636" y="1888374"/>
        <a:ext cx="1450028" cy="1258916"/>
      </dsp:txXfrm>
    </dsp:sp>
    <dsp:sp modelId="{2E81D33E-BBB7-46D2-9EA9-32393AB0E524}">
      <dsp:nvSpPr>
        <dsp:cNvPr id="0" name=""/>
        <dsp:cNvSpPr/>
      </dsp:nvSpPr>
      <dsp:spPr>
        <a:xfrm>
          <a:off x="7021286" y="1416280"/>
          <a:ext cx="314729" cy="3147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9F5C7-54BE-4108-A385-AF09966AEC1C}">
      <dsp:nvSpPr>
        <dsp:cNvPr id="0" name=""/>
        <dsp:cNvSpPr/>
      </dsp:nvSpPr>
      <dsp:spPr>
        <a:xfrm>
          <a:off x="0" y="944187"/>
          <a:ext cx="8783782" cy="125891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10AA51-3E3A-4174-9386-E58FB2A054DC}">
      <dsp:nvSpPr>
        <dsp:cNvPr id="0" name=""/>
        <dsp:cNvSpPr/>
      </dsp:nvSpPr>
      <dsp:spPr>
        <a:xfrm>
          <a:off x="1738" y="0"/>
          <a:ext cx="1084676" cy="125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1850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Compromise of 1850</a:t>
          </a:r>
          <a:endParaRPr lang="en-US" sz="1400" b="1" kern="1200" dirty="0"/>
        </a:p>
      </dsp:txBody>
      <dsp:txXfrm>
        <a:off x="1738" y="0"/>
        <a:ext cx="1084676" cy="1258916"/>
      </dsp:txXfrm>
    </dsp:sp>
    <dsp:sp modelId="{B7AB1617-2F6C-4956-9839-B0B3EFAADA11}">
      <dsp:nvSpPr>
        <dsp:cNvPr id="0" name=""/>
        <dsp:cNvSpPr/>
      </dsp:nvSpPr>
      <dsp:spPr>
        <a:xfrm>
          <a:off x="386712" y="1416280"/>
          <a:ext cx="314729" cy="3147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D5FF8-CFE9-4F0C-A7D1-8BCFFA6A8C04}">
      <dsp:nvSpPr>
        <dsp:cNvPr id="0" name=""/>
        <dsp:cNvSpPr/>
      </dsp:nvSpPr>
      <dsp:spPr>
        <a:xfrm>
          <a:off x="1140649" y="1888374"/>
          <a:ext cx="1084676" cy="125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1852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Uncle Tom’s Cabin published</a:t>
          </a:r>
          <a:endParaRPr lang="en-US" sz="1400" b="1" kern="1200" dirty="0"/>
        </a:p>
      </dsp:txBody>
      <dsp:txXfrm>
        <a:off x="1140649" y="1888374"/>
        <a:ext cx="1084676" cy="1258916"/>
      </dsp:txXfrm>
    </dsp:sp>
    <dsp:sp modelId="{DC28A435-ED9B-495F-A574-4FE505FBC7A9}">
      <dsp:nvSpPr>
        <dsp:cNvPr id="0" name=""/>
        <dsp:cNvSpPr/>
      </dsp:nvSpPr>
      <dsp:spPr>
        <a:xfrm>
          <a:off x="1525623" y="1416280"/>
          <a:ext cx="314729" cy="3147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51048-382D-45B8-B8C4-983DD6CAD4B8}">
      <dsp:nvSpPr>
        <dsp:cNvPr id="0" name=""/>
        <dsp:cNvSpPr/>
      </dsp:nvSpPr>
      <dsp:spPr>
        <a:xfrm>
          <a:off x="2279560" y="0"/>
          <a:ext cx="1084676" cy="125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1854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Kansas-Nebraska Act</a:t>
          </a:r>
          <a:endParaRPr lang="en-US" sz="1400" b="1" kern="1200" dirty="0"/>
        </a:p>
      </dsp:txBody>
      <dsp:txXfrm>
        <a:off x="2279560" y="0"/>
        <a:ext cx="1084676" cy="1258916"/>
      </dsp:txXfrm>
    </dsp:sp>
    <dsp:sp modelId="{C2BEDE6A-3C88-41BF-920F-35E20030F7F4}">
      <dsp:nvSpPr>
        <dsp:cNvPr id="0" name=""/>
        <dsp:cNvSpPr/>
      </dsp:nvSpPr>
      <dsp:spPr>
        <a:xfrm>
          <a:off x="2664534" y="1416280"/>
          <a:ext cx="314729" cy="3147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1ADE0-FEE4-48C0-86BF-A5B6CC2758D8}">
      <dsp:nvSpPr>
        <dsp:cNvPr id="0" name=""/>
        <dsp:cNvSpPr/>
      </dsp:nvSpPr>
      <dsp:spPr>
        <a:xfrm>
          <a:off x="3426140" y="1888374"/>
          <a:ext cx="1842020" cy="125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1856</a:t>
          </a:r>
        </a:p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		1857: Dred Scott Decision</a:t>
          </a:r>
          <a:endParaRPr lang="en-US" sz="1400" b="1" kern="1200" dirty="0"/>
        </a:p>
      </dsp:txBody>
      <dsp:txXfrm>
        <a:off x="3426140" y="1888374"/>
        <a:ext cx="1842020" cy="1258916"/>
      </dsp:txXfrm>
    </dsp:sp>
    <dsp:sp modelId="{7038C167-DBEA-45A3-B706-238B5757A5FD}">
      <dsp:nvSpPr>
        <dsp:cNvPr id="0" name=""/>
        <dsp:cNvSpPr/>
      </dsp:nvSpPr>
      <dsp:spPr>
        <a:xfrm>
          <a:off x="4182116" y="1416280"/>
          <a:ext cx="314729" cy="3147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FA8FC4-E06A-41DA-89C8-292AD817139C}">
      <dsp:nvSpPr>
        <dsp:cNvPr id="0" name=""/>
        <dsp:cNvSpPr/>
      </dsp:nvSpPr>
      <dsp:spPr>
        <a:xfrm>
          <a:off x="5314725" y="0"/>
          <a:ext cx="1084676" cy="125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1858</a:t>
          </a:r>
        </a:p>
      </dsp:txBody>
      <dsp:txXfrm>
        <a:off x="5314725" y="0"/>
        <a:ext cx="1084676" cy="1258916"/>
      </dsp:txXfrm>
    </dsp:sp>
    <dsp:sp modelId="{897E37AA-928C-4140-923E-DEC82D4A8BB4}">
      <dsp:nvSpPr>
        <dsp:cNvPr id="0" name=""/>
        <dsp:cNvSpPr/>
      </dsp:nvSpPr>
      <dsp:spPr>
        <a:xfrm>
          <a:off x="5699699" y="1416280"/>
          <a:ext cx="314729" cy="3147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E4E51-91C3-44D4-AA3D-B2572D24E3C5}">
      <dsp:nvSpPr>
        <dsp:cNvPr id="0" name=""/>
        <dsp:cNvSpPr/>
      </dsp:nvSpPr>
      <dsp:spPr>
        <a:xfrm>
          <a:off x="6453636" y="1888374"/>
          <a:ext cx="1450028" cy="125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1860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1859: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John Brown’s Raid at Harper’s Ferry</a:t>
          </a:r>
          <a:endParaRPr lang="en-US" sz="1400" b="1" kern="1200" dirty="0"/>
        </a:p>
      </dsp:txBody>
      <dsp:txXfrm>
        <a:off x="6453636" y="1888374"/>
        <a:ext cx="1450028" cy="1258916"/>
      </dsp:txXfrm>
    </dsp:sp>
    <dsp:sp modelId="{2E81D33E-BBB7-46D2-9EA9-32393AB0E524}">
      <dsp:nvSpPr>
        <dsp:cNvPr id="0" name=""/>
        <dsp:cNvSpPr/>
      </dsp:nvSpPr>
      <dsp:spPr>
        <a:xfrm>
          <a:off x="7021286" y="1416280"/>
          <a:ext cx="314729" cy="3147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69270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679100" y="6528117"/>
            <a:ext cx="312500" cy="294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9" indent="-320039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7543800" y="6545790"/>
            <a:ext cx="16002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20</a:t>
            </a:r>
            <a:r>
              <a:rPr lang="en-US" dirty="0"/>
              <a:t>21</a:t>
            </a:r>
            <a:r>
              <a:rPr dirty="0"/>
              <a:t> Clairmont Press</a:t>
            </a:r>
          </a:p>
        </p:txBody>
      </p:sp>
      <p:sp>
        <p:nvSpPr>
          <p:cNvPr id="4" name="Shape 59">
            <a:extLst>
              <a:ext uri="{FF2B5EF4-FFF2-40B4-BE49-F238E27FC236}">
                <a16:creationId xmlns:a16="http://schemas.microsoft.com/office/drawing/2014/main" id="{FC2E582F-C3E6-364E-B043-E1CA13725F30}"/>
              </a:ext>
            </a:extLst>
          </p:cNvPr>
          <p:cNvSpPr/>
          <p:nvPr/>
        </p:nvSpPr>
        <p:spPr>
          <a:xfrm>
            <a:off x="0" y="4451579"/>
            <a:ext cx="9141246" cy="1446550"/>
          </a:xfrm>
          <a:prstGeom prst="rect">
            <a:avLst/>
          </a:prstGeom>
          <a:solidFill>
            <a:srgbClr val="DCE6F2">
              <a:alpha val="32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SMART SKILLS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Week 19 </a:t>
            </a:r>
            <a:r>
              <a:rPr lang="mr-IN" sz="4400" b="1" dirty="0">
                <a:ln w="3175">
                  <a:solidFill>
                    <a:schemeClr val="tx1"/>
                  </a:solidFill>
                </a:ln>
              </a:rPr>
              <a:t>–</a:t>
            </a: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 Timeline 4</a:t>
            </a:r>
            <a:endParaRPr sz="4400" b="1" dirty="0">
              <a:ln w="31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5692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Monday</a:t>
            </a:r>
          </a:p>
        </p:txBody>
      </p:sp>
      <p:sp>
        <p:nvSpPr>
          <p:cNvPr id="9218" name="Shape 69"/>
          <p:cNvSpPr>
            <a:spLocks noGrp="1"/>
          </p:cNvSpPr>
          <p:nvPr>
            <p:ph type="body" idx="1"/>
          </p:nvPr>
        </p:nvSpPr>
        <p:spPr>
          <a:xfrm>
            <a:off x="457200" y="5785078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What does the timeline show? How long is the timespan shown?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004C111B-2A79-4F4A-AE01-3ACFADD16ED5}" type="slidenum">
              <a:rPr/>
              <a:pPr>
                <a:defRPr/>
              </a:pPr>
              <a:t>2</a:t>
            </a:fld>
            <a:endParaRPr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63690200"/>
              </p:ext>
            </p:extLst>
          </p:nvPr>
        </p:nvGraphicFramePr>
        <p:xfrm>
          <a:off x="180109" y="1397000"/>
          <a:ext cx="8783782" cy="3147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00255" y="1593273"/>
            <a:ext cx="246637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Causes of the Civil War</a:t>
            </a:r>
          </a:p>
        </p:txBody>
      </p:sp>
    </p:spTree>
    <p:extLst>
      <p:ext uri="{BB962C8B-B14F-4D97-AF65-F5344CB8AC3E}">
        <p14:creationId xmlns:p14="http://schemas.microsoft.com/office/powerpoint/2010/main" val="153811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Tuesday</a:t>
            </a:r>
          </a:p>
        </p:txBody>
      </p:sp>
      <p:sp>
        <p:nvSpPr>
          <p:cNvPr id="10242" name="Shape 69"/>
          <p:cNvSpPr>
            <a:spLocks noGrp="1"/>
          </p:cNvSpPr>
          <p:nvPr>
            <p:ph type="body" idx="1"/>
          </p:nvPr>
        </p:nvSpPr>
        <p:spPr>
          <a:xfrm>
            <a:off x="457200" y="5791200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How many events of the </a:t>
            </a:r>
            <a:r>
              <a:rPr lang="en-US" altLang="en-US" sz="1600" dirty="0" err="1">
                <a:latin typeface="Trebuchet MS" pitchFamily="34" charset="0"/>
                <a:ea typeface="Trebuchet MS" pitchFamily="34" charset="0"/>
                <a:cs typeface="Trebuchet MS" pitchFamily="34" charset="0"/>
              </a:rPr>
              <a:t>1850s</a:t>
            </a: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 are shown?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2F8EF68D-612C-462B-83DB-C5AC706DEEDB}" type="slidenum">
              <a:rPr/>
              <a:pPr>
                <a:defRPr/>
              </a:pPr>
              <a:t>3</a:t>
            </a:fld>
            <a:endParaRPr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44654700"/>
              </p:ext>
            </p:extLst>
          </p:nvPr>
        </p:nvGraphicFramePr>
        <p:xfrm>
          <a:off x="180109" y="1397000"/>
          <a:ext cx="8783782" cy="3147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00255" y="1593273"/>
            <a:ext cx="246637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Causes of the Civil War</a:t>
            </a:r>
          </a:p>
        </p:txBody>
      </p:sp>
    </p:spTree>
    <p:extLst>
      <p:ext uri="{BB962C8B-B14F-4D97-AF65-F5344CB8AC3E}">
        <p14:creationId xmlns:p14="http://schemas.microsoft.com/office/powerpoint/2010/main" val="133414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Wednesday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21D20343-3280-4778-8706-3225B8CCD4A6}" type="slidenum">
              <a:rPr/>
              <a:pPr>
                <a:defRPr/>
              </a:pPr>
              <a:t>4</a:t>
            </a:fld>
            <a:endParaRPr/>
          </a:p>
        </p:txBody>
      </p:sp>
      <p:sp>
        <p:nvSpPr>
          <p:cNvPr id="11272" name="Shape 69"/>
          <p:cNvSpPr>
            <a:spLocks/>
          </p:cNvSpPr>
          <p:nvPr/>
        </p:nvSpPr>
        <p:spPr bwMode="auto">
          <a:xfrm>
            <a:off x="457200" y="5791200"/>
            <a:ext cx="82296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342900" indent="-3429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➢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1pPr>
            <a:lvl2pPr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▪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–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9pPr>
          </a:lstStyle>
          <a:p>
            <a:pPr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/>
              <a:t>How many events on the chart were events in government? List them.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98228191"/>
              </p:ext>
            </p:extLst>
          </p:nvPr>
        </p:nvGraphicFramePr>
        <p:xfrm>
          <a:off x="180109" y="1397000"/>
          <a:ext cx="8783782" cy="3147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00255" y="1593273"/>
            <a:ext cx="246637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Causes of the Civil War</a:t>
            </a:r>
          </a:p>
        </p:txBody>
      </p:sp>
    </p:spTree>
    <p:extLst>
      <p:ext uri="{BB962C8B-B14F-4D97-AF65-F5344CB8AC3E}">
        <p14:creationId xmlns:p14="http://schemas.microsoft.com/office/powerpoint/2010/main" val="428451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Thursday</a:t>
            </a:r>
          </a:p>
        </p:txBody>
      </p:sp>
      <p:sp>
        <p:nvSpPr>
          <p:cNvPr id="12290" name="Shape 69"/>
          <p:cNvSpPr>
            <a:spLocks noGrp="1"/>
          </p:cNvSpPr>
          <p:nvPr>
            <p:ph type="body" idx="1"/>
          </p:nvPr>
        </p:nvSpPr>
        <p:spPr>
          <a:xfrm>
            <a:off x="457200" y="5791200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What is the relationship between </a:t>
            </a:r>
            <a:r>
              <a:rPr lang="en-US" altLang="en-US" sz="1600" i="1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Uncle Tom’s Cabin </a:t>
            </a: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and John Brown’s Raid?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F9A70A60-5DA3-41DA-835D-13D43298E228}" type="slidenum">
              <a:rPr/>
              <a:pPr>
                <a:defRPr/>
              </a:pPr>
              <a:t>5</a:t>
            </a:fld>
            <a:endParaRPr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60961250"/>
              </p:ext>
            </p:extLst>
          </p:nvPr>
        </p:nvGraphicFramePr>
        <p:xfrm>
          <a:off x="180109" y="1397000"/>
          <a:ext cx="8783782" cy="3147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00255" y="1593273"/>
            <a:ext cx="246637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Causes of the Civil War</a:t>
            </a:r>
          </a:p>
        </p:txBody>
      </p:sp>
    </p:spTree>
    <p:extLst>
      <p:ext uri="{BB962C8B-B14F-4D97-AF65-F5344CB8AC3E}">
        <p14:creationId xmlns:p14="http://schemas.microsoft.com/office/powerpoint/2010/main" val="184060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Friday</a:t>
            </a:r>
          </a:p>
        </p:txBody>
      </p:sp>
      <p:sp>
        <p:nvSpPr>
          <p:cNvPr id="13314" name="Shape 69"/>
          <p:cNvSpPr>
            <a:spLocks noGrp="1"/>
          </p:cNvSpPr>
          <p:nvPr>
            <p:ph type="body" idx="1"/>
          </p:nvPr>
        </p:nvSpPr>
        <p:spPr>
          <a:xfrm>
            <a:off x="457200" y="5791200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If you were to continue this timeline in to the next decade, list 3 events you could add.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84DEFF52-0953-40F1-989B-D25A04D93685}" type="slidenum">
              <a:rPr/>
              <a:pPr>
                <a:defRPr/>
              </a:pPr>
              <a:t>6</a:t>
            </a:fld>
            <a:endParaRPr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63555437"/>
              </p:ext>
            </p:extLst>
          </p:nvPr>
        </p:nvGraphicFramePr>
        <p:xfrm>
          <a:off x="180109" y="1397000"/>
          <a:ext cx="8783782" cy="3147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00255" y="1593273"/>
            <a:ext cx="246637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Causes of the Civil War</a:t>
            </a:r>
          </a:p>
        </p:txBody>
      </p:sp>
    </p:spTree>
    <p:extLst>
      <p:ext uri="{BB962C8B-B14F-4D97-AF65-F5344CB8AC3E}">
        <p14:creationId xmlns:p14="http://schemas.microsoft.com/office/powerpoint/2010/main" val="107587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867400" y="6488667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" action="ppaction://noaction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Return to Main Menu</a:t>
            </a:r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xfrm>
            <a:off x="84505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311650" y="5542756"/>
            <a:ext cx="792480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Image Credits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endParaRPr lang="en-US" dirty="0">
              <a:solidFill>
                <a:srgbClr val="FEFBFF"/>
              </a:solidFill>
            </a:endParaRP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Title Slide: South Carolina State House, by </a:t>
            </a:r>
            <a:r>
              <a:rPr lang="en-US" dirty="0" err="1"/>
              <a:t>HaloMasterMind</a:t>
            </a:r>
            <a:r>
              <a:rPr lang="en-US" dirty="0">
                <a:solidFill>
                  <a:srgbClr val="FEFBFF"/>
                </a:solidFill>
              </a:rPr>
              <a:t>, Uploaded 30 August 2013, Wikimedia Commons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>
                <a:solidFill>
                  <a:srgbClr val="FEFBFF"/>
                </a:solidFill>
              </a:rPr>
              <a:t>End Slide: Hunting Island 1, Public Domain, Wikimedia Commons</a:t>
            </a:r>
            <a:endParaRPr lang="en-US" dirty="0">
              <a:solidFill>
                <a:srgbClr val="FEF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0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F81BD">
          <a:alpha val="3100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303</Words>
  <Application>Microsoft Macintosh PowerPoint</Application>
  <PresentationFormat>On-screen Show (4:3)</PresentationFormat>
  <Paragraphs>89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</vt:lpstr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Portable Dell</dc:creator>
  <cp:lastModifiedBy>Emmett Mullins</cp:lastModifiedBy>
  <cp:revision>12</cp:revision>
  <dcterms:modified xsi:type="dcterms:W3CDTF">2021-10-05T23:40:23Z</dcterms:modified>
</cp:coreProperties>
</file>