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97" r:id="rId2"/>
    <p:sldId id="292" r:id="rId3"/>
    <p:sldId id="293" r:id="rId4"/>
    <p:sldId id="294" r:id="rId5"/>
    <p:sldId id="295" r:id="rId6"/>
    <p:sldId id="296" r:id="rId7"/>
    <p:sldId id="298" r:id="rId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Trebuchet MS"/>
        <a:ea typeface="Trebuchet MS"/>
        <a:cs typeface="Trebuchet MS"/>
        <a:sym typeface="Trebuchet M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rebuchet MS"/>
          <a:ea typeface="Trebuchet MS"/>
          <a:cs typeface="Trebuchet MS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63"/>
  </p:normalViewPr>
  <p:slideViewPr>
    <p:cSldViewPr snapToGrid="0" snapToObjects="1">
      <p:cViewPr varScale="1">
        <p:scale>
          <a:sx n="117" d="100"/>
          <a:sy n="117" d="100"/>
        </p:scale>
        <p:origin x="148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A72364-8B25-4A3D-8870-0AD67B5F5CA9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6172F7-A795-4154-AE11-C04626ACF6D9}">
      <dgm:prSet phldrT="[Text]"/>
      <dgm:spPr/>
      <dgm:t>
        <a:bodyPr/>
        <a:lstStyle/>
        <a:p>
          <a:r>
            <a:rPr lang="en-US" dirty="0" err="1"/>
            <a:t>1890s</a:t>
          </a:r>
          <a:endParaRPr lang="en-US" dirty="0"/>
        </a:p>
      </dgm:t>
    </dgm:pt>
    <dgm:pt modelId="{FF5044BD-FDB8-41CB-8B7E-6221FA7D3750}" type="parTrans" cxnId="{A6D155FB-D499-49E5-9280-1DD1D65AD71A}">
      <dgm:prSet/>
      <dgm:spPr/>
      <dgm:t>
        <a:bodyPr/>
        <a:lstStyle/>
        <a:p>
          <a:endParaRPr lang="en-US"/>
        </a:p>
      </dgm:t>
    </dgm:pt>
    <dgm:pt modelId="{597A804C-6A03-4686-B90D-8E3F95AEA0D2}" type="sibTrans" cxnId="{A6D155FB-D499-49E5-9280-1DD1D65AD71A}">
      <dgm:prSet/>
      <dgm:spPr/>
      <dgm:t>
        <a:bodyPr/>
        <a:lstStyle/>
        <a:p>
          <a:endParaRPr lang="en-US"/>
        </a:p>
      </dgm:t>
    </dgm:pt>
    <dgm:pt modelId="{9D8E2A56-E4EB-469D-8BF8-D32CD25B3E09}">
      <dgm:prSet phldrT="[Text]" custT="1"/>
      <dgm:spPr/>
      <dgm:t>
        <a:bodyPr/>
        <a:lstStyle/>
        <a:p>
          <a:r>
            <a:rPr lang="en-US" sz="1050" dirty="0"/>
            <a:t>1896: Plessy vs. Ferguson</a:t>
          </a:r>
        </a:p>
      </dgm:t>
    </dgm:pt>
    <dgm:pt modelId="{EF133BAB-AC1D-4C16-BEE6-EA2F9251856D}" type="parTrans" cxnId="{9F674EC6-007C-4A2B-88EC-9B2CB4785A26}">
      <dgm:prSet/>
      <dgm:spPr/>
      <dgm:t>
        <a:bodyPr/>
        <a:lstStyle/>
        <a:p>
          <a:endParaRPr lang="en-US"/>
        </a:p>
      </dgm:t>
    </dgm:pt>
    <dgm:pt modelId="{E50F1FAC-28FF-4AB5-93E2-62B8416A2000}" type="sibTrans" cxnId="{9F674EC6-007C-4A2B-88EC-9B2CB4785A26}">
      <dgm:prSet/>
      <dgm:spPr/>
      <dgm:t>
        <a:bodyPr/>
        <a:lstStyle/>
        <a:p>
          <a:endParaRPr lang="en-US"/>
        </a:p>
      </dgm:t>
    </dgm:pt>
    <dgm:pt modelId="{D171CFCE-AFFD-4012-8620-933016E34DF7}">
      <dgm:prSet phldrT="[Text]" custT="1"/>
      <dgm:spPr/>
      <dgm:t>
        <a:bodyPr/>
        <a:lstStyle/>
        <a:p>
          <a:r>
            <a:rPr lang="en-US" sz="1050" dirty="0"/>
            <a:t>1898: Spanish-American War</a:t>
          </a:r>
        </a:p>
      </dgm:t>
    </dgm:pt>
    <dgm:pt modelId="{63B0C6BF-2FC2-4317-995B-D4F02A6BEDFA}" type="parTrans" cxnId="{DFD4FF23-0DA8-4812-8BBE-E6D6C4A03E31}">
      <dgm:prSet/>
      <dgm:spPr/>
      <dgm:t>
        <a:bodyPr/>
        <a:lstStyle/>
        <a:p>
          <a:endParaRPr lang="en-US"/>
        </a:p>
      </dgm:t>
    </dgm:pt>
    <dgm:pt modelId="{AE1EC89B-849D-40F8-ABCF-7C26E4DCBC5A}" type="sibTrans" cxnId="{DFD4FF23-0DA8-4812-8BBE-E6D6C4A03E31}">
      <dgm:prSet/>
      <dgm:spPr/>
      <dgm:t>
        <a:bodyPr/>
        <a:lstStyle/>
        <a:p>
          <a:endParaRPr lang="en-US"/>
        </a:p>
      </dgm:t>
    </dgm:pt>
    <dgm:pt modelId="{6B274000-D2B9-45F2-98D8-8613FD5606BC}">
      <dgm:prSet phldrT="[Text]"/>
      <dgm:spPr/>
      <dgm:t>
        <a:bodyPr/>
        <a:lstStyle/>
        <a:p>
          <a:r>
            <a:rPr lang="en-US" dirty="0" err="1"/>
            <a:t>1900s</a:t>
          </a:r>
          <a:endParaRPr lang="en-US" dirty="0"/>
        </a:p>
      </dgm:t>
    </dgm:pt>
    <dgm:pt modelId="{03A47A31-5D94-4A81-ACA8-2A8AE36D9F54}" type="parTrans" cxnId="{2AAB97B9-78E3-4826-865C-C7CB08605DB1}">
      <dgm:prSet/>
      <dgm:spPr/>
      <dgm:t>
        <a:bodyPr/>
        <a:lstStyle/>
        <a:p>
          <a:endParaRPr lang="en-US"/>
        </a:p>
      </dgm:t>
    </dgm:pt>
    <dgm:pt modelId="{A8B40B92-E6D2-4FF3-8BDF-8AACCEAAE216}" type="sibTrans" cxnId="{2AAB97B9-78E3-4826-865C-C7CB08605DB1}">
      <dgm:prSet/>
      <dgm:spPr/>
      <dgm:t>
        <a:bodyPr/>
        <a:lstStyle/>
        <a:p>
          <a:endParaRPr lang="en-US"/>
        </a:p>
      </dgm:t>
    </dgm:pt>
    <dgm:pt modelId="{58BBDCFA-EC20-43DA-8FBB-5A93C4C503EF}">
      <dgm:prSet phldrT="[Text]" custT="1"/>
      <dgm:spPr/>
      <dgm:t>
        <a:bodyPr/>
        <a:lstStyle/>
        <a:p>
          <a:r>
            <a:rPr lang="en-US" sz="1050" dirty="0"/>
            <a:t>1903: Wright Bros invent airplane</a:t>
          </a:r>
        </a:p>
      </dgm:t>
    </dgm:pt>
    <dgm:pt modelId="{0D765216-DB81-4233-B5A7-1A3F4DA51841}" type="parTrans" cxnId="{D0A39A9B-291A-4425-894F-B73FE9FECAEE}">
      <dgm:prSet/>
      <dgm:spPr/>
      <dgm:t>
        <a:bodyPr/>
        <a:lstStyle/>
        <a:p>
          <a:endParaRPr lang="en-US"/>
        </a:p>
      </dgm:t>
    </dgm:pt>
    <dgm:pt modelId="{A769D606-2971-44F1-92C5-546642B80860}" type="sibTrans" cxnId="{D0A39A9B-291A-4425-894F-B73FE9FECAEE}">
      <dgm:prSet/>
      <dgm:spPr/>
      <dgm:t>
        <a:bodyPr/>
        <a:lstStyle/>
        <a:p>
          <a:endParaRPr lang="en-US"/>
        </a:p>
      </dgm:t>
    </dgm:pt>
    <dgm:pt modelId="{E0065476-508F-4624-A05F-DC14EC8CFD1F}">
      <dgm:prSet phldrT="[Text]" custT="1"/>
      <dgm:spPr/>
      <dgm:t>
        <a:bodyPr/>
        <a:lstStyle/>
        <a:p>
          <a:r>
            <a:rPr lang="en-US" sz="1050" dirty="0"/>
            <a:t>1908: Ford Motor Co introduces the Model T</a:t>
          </a:r>
        </a:p>
      </dgm:t>
    </dgm:pt>
    <dgm:pt modelId="{6337991C-D0C7-4E6A-BBC8-810487DF1774}" type="parTrans" cxnId="{8613AB07-1B1D-426E-85FB-FBCA425F3B5A}">
      <dgm:prSet/>
      <dgm:spPr/>
      <dgm:t>
        <a:bodyPr/>
        <a:lstStyle/>
        <a:p>
          <a:endParaRPr lang="en-US"/>
        </a:p>
      </dgm:t>
    </dgm:pt>
    <dgm:pt modelId="{32AF18BB-A51A-44D2-9615-F5EC2B9DE4FF}" type="sibTrans" cxnId="{8613AB07-1B1D-426E-85FB-FBCA425F3B5A}">
      <dgm:prSet/>
      <dgm:spPr/>
      <dgm:t>
        <a:bodyPr/>
        <a:lstStyle/>
        <a:p>
          <a:endParaRPr lang="en-US"/>
        </a:p>
      </dgm:t>
    </dgm:pt>
    <dgm:pt modelId="{408B7224-9CFE-4417-BFE0-C6AD6B4D87AE}">
      <dgm:prSet phldrT="[Text]" custT="1"/>
      <dgm:spPr/>
      <dgm:t>
        <a:bodyPr/>
        <a:lstStyle/>
        <a:p>
          <a:r>
            <a:rPr lang="en-US" sz="3100" dirty="0" err="1"/>
            <a:t>1910s</a:t>
          </a:r>
          <a:endParaRPr lang="en-US" sz="3100" dirty="0"/>
        </a:p>
      </dgm:t>
    </dgm:pt>
    <dgm:pt modelId="{F80F6B41-8053-4FCE-BB83-5AF46389270B}" type="parTrans" cxnId="{6EABF5A3-4986-47F8-A654-FF63677632F7}">
      <dgm:prSet/>
      <dgm:spPr/>
      <dgm:t>
        <a:bodyPr/>
        <a:lstStyle/>
        <a:p>
          <a:endParaRPr lang="en-US"/>
        </a:p>
      </dgm:t>
    </dgm:pt>
    <dgm:pt modelId="{F9A7BF5E-C4E1-42C4-BE19-18961042D440}" type="sibTrans" cxnId="{6EABF5A3-4986-47F8-A654-FF63677632F7}">
      <dgm:prSet/>
      <dgm:spPr/>
      <dgm:t>
        <a:bodyPr/>
        <a:lstStyle/>
        <a:p>
          <a:endParaRPr lang="en-US"/>
        </a:p>
      </dgm:t>
    </dgm:pt>
    <dgm:pt modelId="{AFE807B9-55B8-45EB-98AB-120E29E34D3C}">
      <dgm:prSet phldrT="[Text]" custT="1"/>
      <dgm:spPr/>
      <dgm:t>
        <a:bodyPr/>
        <a:lstStyle/>
        <a:p>
          <a:r>
            <a:rPr lang="en-US" sz="1050" dirty="0"/>
            <a:t>1932: FDR elected President</a:t>
          </a:r>
        </a:p>
      </dgm:t>
    </dgm:pt>
    <dgm:pt modelId="{F9D6CF94-26DA-44C5-9D78-8F709AD6911A}" type="parTrans" cxnId="{054E1AD1-85DD-45E7-A844-FECBABFC7375}">
      <dgm:prSet/>
      <dgm:spPr/>
      <dgm:t>
        <a:bodyPr/>
        <a:lstStyle/>
        <a:p>
          <a:endParaRPr lang="en-US"/>
        </a:p>
      </dgm:t>
    </dgm:pt>
    <dgm:pt modelId="{8BA03C10-FA97-4660-A812-8AAC70E9DA5D}" type="sibTrans" cxnId="{054E1AD1-85DD-45E7-A844-FECBABFC7375}">
      <dgm:prSet/>
      <dgm:spPr/>
      <dgm:t>
        <a:bodyPr/>
        <a:lstStyle/>
        <a:p>
          <a:endParaRPr lang="en-US"/>
        </a:p>
      </dgm:t>
    </dgm:pt>
    <dgm:pt modelId="{9CC28E1E-D3C7-434A-B133-6110995909FA}">
      <dgm:prSet phldrT="[Text]"/>
      <dgm:spPr/>
      <dgm:t>
        <a:bodyPr/>
        <a:lstStyle/>
        <a:p>
          <a:r>
            <a:rPr lang="en-US" dirty="0" err="1"/>
            <a:t>1920s</a:t>
          </a:r>
          <a:endParaRPr lang="en-US" dirty="0"/>
        </a:p>
      </dgm:t>
    </dgm:pt>
    <dgm:pt modelId="{198CACBA-A9D2-4AFC-BBFB-680F347380A7}" type="parTrans" cxnId="{379E32EF-E45C-4AB6-BB1B-72C08419CAC8}">
      <dgm:prSet/>
      <dgm:spPr/>
      <dgm:t>
        <a:bodyPr/>
        <a:lstStyle/>
        <a:p>
          <a:endParaRPr lang="en-US"/>
        </a:p>
      </dgm:t>
    </dgm:pt>
    <dgm:pt modelId="{7C8728DC-F09D-4F21-86F0-29832E424F7A}" type="sibTrans" cxnId="{379E32EF-E45C-4AB6-BB1B-72C08419CAC8}">
      <dgm:prSet/>
      <dgm:spPr/>
      <dgm:t>
        <a:bodyPr/>
        <a:lstStyle/>
        <a:p>
          <a:endParaRPr lang="en-US"/>
        </a:p>
      </dgm:t>
    </dgm:pt>
    <dgm:pt modelId="{93D19BB6-AD5C-4948-ADE9-4EDFED0D64DD}">
      <dgm:prSet phldrT="[Text]"/>
      <dgm:spPr/>
      <dgm:t>
        <a:bodyPr/>
        <a:lstStyle/>
        <a:p>
          <a:r>
            <a:rPr lang="en-US" dirty="0" err="1"/>
            <a:t>1930s</a:t>
          </a:r>
          <a:endParaRPr lang="en-US" dirty="0"/>
        </a:p>
      </dgm:t>
    </dgm:pt>
    <dgm:pt modelId="{5740FDBA-D7AE-4B81-BD02-415F9942172B}" type="parTrans" cxnId="{6F685E86-DF41-4739-A27C-89AABDFAC347}">
      <dgm:prSet/>
      <dgm:spPr/>
      <dgm:t>
        <a:bodyPr/>
        <a:lstStyle/>
        <a:p>
          <a:endParaRPr lang="en-US"/>
        </a:p>
      </dgm:t>
    </dgm:pt>
    <dgm:pt modelId="{A83D719A-1353-45F7-B000-9D453D6BCD5A}" type="sibTrans" cxnId="{6F685E86-DF41-4739-A27C-89AABDFAC347}">
      <dgm:prSet/>
      <dgm:spPr/>
      <dgm:t>
        <a:bodyPr/>
        <a:lstStyle/>
        <a:p>
          <a:endParaRPr lang="en-US"/>
        </a:p>
      </dgm:t>
    </dgm:pt>
    <dgm:pt modelId="{57BE58F8-BE86-4C14-AAD3-1EF822745638}">
      <dgm:prSet phldrT="[Text]" custT="1"/>
      <dgm:spPr/>
      <dgm:t>
        <a:bodyPr/>
        <a:lstStyle/>
        <a:p>
          <a:r>
            <a:rPr lang="en-US" sz="1050" dirty="0"/>
            <a:t>1914: WWI begins</a:t>
          </a:r>
        </a:p>
      </dgm:t>
    </dgm:pt>
    <dgm:pt modelId="{DCB0F08A-060B-4F9B-A860-9A9723193D9E}" type="parTrans" cxnId="{C67324E8-F8C7-4588-A66C-910E21BE555D}">
      <dgm:prSet/>
      <dgm:spPr/>
      <dgm:t>
        <a:bodyPr/>
        <a:lstStyle/>
        <a:p>
          <a:endParaRPr lang="en-US"/>
        </a:p>
      </dgm:t>
    </dgm:pt>
    <dgm:pt modelId="{76453722-AC8F-407E-B070-C5488DFEF96A}" type="sibTrans" cxnId="{C67324E8-F8C7-4588-A66C-910E21BE555D}">
      <dgm:prSet/>
      <dgm:spPr/>
      <dgm:t>
        <a:bodyPr/>
        <a:lstStyle/>
        <a:p>
          <a:endParaRPr lang="en-US"/>
        </a:p>
      </dgm:t>
    </dgm:pt>
    <dgm:pt modelId="{D5D78C62-2FA3-460B-B520-CDE0B804F045}">
      <dgm:prSet phldrT="[Text]" custT="1"/>
      <dgm:spPr/>
      <dgm:t>
        <a:bodyPr/>
        <a:lstStyle/>
        <a:p>
          <a:r>
            <a:rPr lang="en-US" sz="1050" dirty="0"/>
            <a:t>1918: WWI ends</a:t>
          </a:r>
        </a:p>
      </dgm:t>
    </dgm:pt>
    <dgm:pt modelId="{86E0343C-302D-447A-BFA5-3C147CFEE355}" type="parTrans" cxnId="{CDA1200C-34DB-41E3-9C72-E597BB0544CF}">
      <dgm:prSet/>
      <dgm:spPr/>
      <dgm:t>
        <a:bodyPr/>
        <a:lstStyle/>
        <a:p>
          <a:endParaRPr lang="en-US"/>
        </a:p>
      </dgm:t>
    </dgm:pt>
    <dgm:pt modelId="{ADC548CC-A8B8-4035-8FBA-883C6DA8926A}" type="sibTrans" cxnId="{CDA1200C-34DB-41E3-9C72-E597BB0544CF}">
      <dgm:prSet/>
      <dgm:spPr/>
      <dgm:t>
        <a:bodyPr/>
        <a:lstStyle/>
        <a:p>
          <a:endParaRPr lang="en-US"/>
        </a:p>
      </dgm:t>
    </dgm:pt>
    <dgm:pt modelId="{42DE9C55-10E1-4DDD-BDC4-7E06D5F607C7}">
      <dgm:prSet phldrT="[Text]" custT="1"/>
      <dgm:spPr/>
      <dgm:t>
        <a:bodyPr/>
        <a:lstStyle/>
        <a:p>
          <a:r>
            <a:rPr lang="en-US" sz="1050" dirty="0"/>
            <a:t>1920: 19</a:t>
          </a:r>
          <a:r>
            <a:rPr lang="en-US" sz="1050" baseline="30000" dirty="0"/>
            <a:t>th</a:t>
          </a:r>
          <a:r>
            <a:rPr lang="en-US" sz="1050" dirty="0"/>
            <a:t> Amendment passed</a:t>
          </a:r>
        </a:p>
      </dgm:t>
    </dgm:pt>
    <dgm:pt modelId="{ABD821DF-A1D8-4493-9A61-A771C33E85A5}" type="parTrans" cxnId="{48169567-E2BF-468C-9361-A5EC8DD6EA34}">
      <dgm:prSet/>
      <dgm:spPr/>
      <dgm:t>
        <a:bodyPr/>
        <a:lstStyle/>
        <a:p>
          <a:endParaRPr lang="en-US"/>
        </a:p>
      </dgm:t>
    </dgm:pt>
    <dgm:pt modelId="{E8C4A0A6-D477-41C9-ACDF-344FB3455899}" type="sibTrans" cxnId="{48169567-E2BF-468C-9361-A5EC8DD6EA34}">
      <dgm:prSet/>
      <dgm:spPr/>
      <dgm:t>
        <a:bodyPr/>
        <a:lstStyle/>
        <a:p>
          <a:endParaRPr lang="en-US"/>
        </a:p>
      </dgm:t>
    </dgm:pt>
    <dgm:pt modelId="{7B365D2F-B71B-45A0-AA01-3E5FF4AB628A}">
      <dgm:prSet phldrT="[Text]" custT="1"/>
      <dgm:spPr/>
      <dgm:t>
        <a:bodyPr/>
        <a:lstStyle/>
        <a:p>
          <a:r>
            <a:rPr lang="en-US" sz="1050" dirty="0"/>
            <a:t>1917: US enters WWI</a:t>
          </a:r>
        </a:p>
      </dgm:t>
    </dgm:pt>
    <dgm:pt modelId="{99F10165-8920-4D32-A538-B707C1E4990D}" type="parTrans" cxnId="{A495A2A5-C82C-4EB2-BF4A-3935CC75B5D5}">
      <dgm:prSet/>
      <dgm:spPr/>
      <dgm:t>
        <a:bodyPr/>
        <a:lstStyle/>
        <a:p>
          <a:endParaRPr lang="en-US"/>
        </a:p>
      </dgm:t>
    </dgm:pt>
    <dgm:pt modelId="{6B46C80E-53A6-42CF-A8F9-A061AA1276E0}" type="sibTrans" cxnId="{A495A2A5-C82C-4EB2-BF4A-3935CC75B5D5}">
      <dgm:prSet/>
      <dgm:spPr/>
      <dgm:t>
        <a:bodyPr/>
        <a:lstStyle/>
        <a:p>
          <a:endParaRPr lang="en-US"/>
        </a:p>
      </dgm:t>
    </dgm:pt>
    <dgm:pt modelId="{BF0CDE7B-6F1E-4073-AF4F-6463AEAF585E}">
      <dgm:prSet phldrT="[Text]" custT="1"/>
      <dgm:spPr/>
      <dgm:t>
        <a:bodyPr/>
        <a:lstStyle/>
        <a:p>
          <a:r>
            <a:rPr lang="en-US" sz="1050" dirty="0"/>
            <a:t>1929: Stock Market Crash</a:t>
          </a:r>
        </a:p>
      </dgm:t>
    </dgm:pt>
    <dgm:pt modelId="{C33A9949-6CF9-491F-B49F-E6917EF99407}" type="parTrans" cxnId="{AC8CB1E3-CA80-4DF6-8DA0-A6BFBC77486B}">
      <dgm:prSet/>
      <dgm:spPr/>
      <dgm:t>
        <a:bodyPr/>
        <a:lstStyle/>
        <a:p>
          <a:endParaRPr lang="en-US"/>
        </a:p>
      </dgm:t>
    </dgm:pt>
    <dgm:pt modelId="{81C4FD69-13C3-4116-8D3C-9F300FDAD4D7}" type="sibTrans" cxnId="{AC8CB1E3-CA80-4DF6-8DA0-A6BFBC77486B}">
      <dgm:prSet/>
      <dgm:spPr/>
      <dgm:t>
        <a:bodyPr/>
        <a:lstStyle/>
        <a:p>
          <a:endParaRPr lang="en-US"/>
        </a:p>
      </dgm:t>
    </dgm:pt>
    <dgm:pt modelId="{A65BE19B-E309-4F6C-B4FA-5802C170ADDE}">
      <dgm:prSet phldrT="[Text]" custT="1"/>
      <dgm:spPr/>
      <dgm:t>
        <a:bodyPr/>
        <a:lstStyle/>
        <a:p>
          <a:r>
            <a:rPr lang="en-US" sz="1050" dirty="0"/>
            <a:t>1938: Congress creates minimum wage</a:t>
          </a:r>
        </a:p>
      </dgm:t>
    </dgm:pt>
    <dgm:pt modelId="{5761C965-3647-4AD9-BD0A-5DBBF68BD9E1}" type="parTrans" cxnId="{02AD1AF9-CAB8-4CFA-A0C7-B2C50039355A}">
      <dgm:prSet/>
      <dgm:spPr/>
      <dgm:t>
        <a:bodyPr/>
        <a:lstStyle/>
        <a:p>
          <a:endParaRPr lang="en-US"/>
        </a:p>
      </dgm:t>
    </dgm:pt>
    <dgm:pt modelId="{C1BD2EE5-2920-4CB2-A329-83B07751E61B}" type="sibTrans" cxnId="{02AD1AF9-CAB8-4CFA-A0C7-B2C50039355A}">
      <dgm:prSet/>
      <dgm:spPr/>
      <dgm:t>
        <a:bodyPr/>
        <a:lstStyle/>
        <a:p>
          <a:endParaRPr lang="en-US"/>
        </a:p>
      </dgm:t>
    </dgm:pt>
    <dgm:pt modelId="{00ED6F5D-D33D-4D89-9D1D-101D3C54D343}">
      <dgm:prSet phldrT="[Text]" custT="1"/>
      <dgm:spPr/>
      <dgm:t>
        <a:bodyPr/>
        <a:lstStyle/>
        <a:p>
          <a:r>
            <a:rPr lang="en-US" sz="1050" dirty="0"/>
            <a:t>1935: Social Security created</a:t>
          </a:r>
        </a:p>
      </dgm:t>
    </dgm:pt>
    <dgm:pt modelId="{67FA2C5A-A463-4926-A7BF-852697D4239B}" type="parTrans" cxnId="{A537AA03-5989-4A58-A4BD-2F3966173132}">
      <dgm:prSet/>
      <dgm:spPr/>
      <dgm:t>
        <a:bodyPr/>
        <a:lstStyle/>
        <a:p>
          <a:endParaRPr lang="en-US"/>
        </a:p>
      </dgm:t>
    </dgm:pt>
    <dgm:pt modelId="{F27BBEF5-3A47-40E3-8C79-0C98ADC51AF7}" type="sibTrans" cxnId="{A537AA03-5989-4A58-A4BD-2F3966173132}">
      <dgm:prSet/>
      <dgm:spPr/>
      <dgm:t>
        <a:bodyPr/>
        <a:lstStyle/>
        <a:p>
          <a:endParaRPr lang="en-US"/>
        </a:p>
      </dgm:t>
    </dgm:pt>
    <dgm:pt modelId="{01C2D126-1572-4E3F-A168-A2F2EBA23B52}">
      <dgm:prSet phldrT="[Text]" custT="1"/>
      <dgm:spPr/>
      <dgm:t>
        <a:bodyPr/>
        <a:lstStyle/>
        <a:p>
          <a:r>
            <a:rPr lang="en-US" sz="1050" dirty="0"/>
            <a:t>1939: Nazi Germany invades Poland</a:t>
          </a:r>
        </a:p>
      </dgm:t>
    </dgm:pt>
    <dgm:pt modelId="{E28BFFCB-3AB5-4FDF-81FD-CE17D5AE72BB}" type="parTrans" cxnId="{7D564C43-D520-4344-AEDB-F529BF9E33C5}">
      <dgm:prSet/>
      <dgm:spPr/>
      <dgm:t>
        <a:bodyPr/>
        <a:lstStyle/>
        <a:p>
          <a:endParaRPr lang="en-US"/>
        </a:p>
      </dgm:t>
    </dgm:pt>
    <dgm:pt modelId="{7FBC6BED-F986-4884-97CC-6574501A2A8A}" type="sibTrans" cxnId="{7D564C43-D520-4344-AEDB-F529BF9E33C5}">
      <dgm:prSet/>
      <dgm:spPr/>
      <dgm:t>
        <a:bodyPr/>
        <a:lstStyle/>
        <a:p>
          <a:endParaRPr lang="en-US"/>
        </a:p>
      </dgm:t>
    </dgm:pt>
    <dgm:pt modelId="{00400BCB-B4A9-4BBE-9684-24A48A5BC3A0}">
      <dgm:prSet phldrT="[Text]" custT="1"/>
      <dgm:spPr/>
      <dgm:t>
        <a:bodyPr/>
        <a:lstStyle/>
        <a:p>
          <a:r>
            <a:rPr lang="en-US" sz="1050" dirty="0"/>
            <a:t>1927: Charles Lindbergh flies solo across Atlantic</a:t>
          </a:r>
        </a:p>
      </dgm:t>
    </dgm:pt>
    <dgm:pt modelId="{605D06FC-EF0B-4B71-876F-928F0AD1DA89}" type="parTrans" cxnId="{DC736171-AE0C-485D-9AEF-3FBEEBE9E188}">
      <dgm:prSet/>
      <dgm:spPr/>
      <dgm:t>
        <a:bodyPr/>
        <a:lstStyle/>
        <a:p>
          <a:endParaRPr lang="en-US"/>
        </a:p>
      </dgm:t>
    </dgm:pt>
    <dgm:pt modelId="{3101B21E-8CB8-4B1D-ADEE-9E67616DD7B7}" type="sibTrans" cxnId="{DC736171-AE0C-485D-9AEF-3FBEEBE9E188}">
      <dgm:prSet/>
      <dgm:spPr/>
      <dgm:t>
        <a:bodyPr/>
        <a:lstStyle/>
        <a:p>
          <a:endParaRPr lang="en-US"/>
        </a:p>
      </dgm:t>
    </dgm:pt>
    <dgm:pt modelId="{DB014BB7-00AA-4096-B421-7FEBF092B5C1}" type="pres">
      <dgm:prSet presAssocID="{3AA72364-8B25-4A3D-8870-0AD67B5F5CA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3C31EE6-CA83-4A56-9575-84A4B5099B97}" type="pres">
      <dgm:prSet presAssocID="{D56172F7-A795-4154-AE11-C04626ACF6D9}" presName="horFlow" presStyleCnt="0"/>
      <dgm:spPr/>
    </dgm:pt>
    <dgm:pt modelId="{41331991-E141-4D73-B3F6-6BBC1EC32B2B}" type="pres">
      <dgm:prSet presAssocID="{D56172F7-A795-4154-AE11-C04626ACF6D9}" presName="bigChev" presStyleLbl="node1" presStyleIdx="0" presStyleCnt="5"/>
      <dgm:spPr/>
    </dgm:pt>
    <dgm:pt modelId="{8ED3F835-D142-4DBD-88B4-848A2C222636}" type="pres">
      <dgm:prSet presAssocID="{EF133BAB-AC1D-4C16-BEE6-EA2F9251856D}" presName="parTrans" presStyleCnt="0"/>
      <dgm:spPr/>
    </dgm:pt>
    <dgm:pt modelId="{53FAFD9C-2822-4156-BB81-78C0079B3944}" type="pres">
      <dgm:prSet presAssocID="{9D8E2A56-E4EB-469D-8BF8-D32CD25B3E09}" presName="node" presStyleLbl="alignAccFollowNode1" presStyleIdx="0" presStyleCnt="14">
        <dgm:presLayoutVars>
          <dgm:bulletEnabled val="1"/>
        </dgm:presLayoutVars>
      </dgm:prSet>
      <dgm:spPr/>
    </dgm:pt>
    <dgm:pt modelId="{19CC6C8C-CEF8-4098-941F-2E7924050CF8}" type="pres">
      <dgm:prSet presAssocID="{E50F1FAC-28FF-4AB5-93E2-62B8416A2000}" presName="sibTrans" presStyleCnt="0"/>
      <dgm:spPr/>
    </dgm:pt>
    <dgm:pt modelId="{D3951ACD-C36F-4099-B6FF-F030A7A21A53}" type="pres">
      <dgm:prSet presAssocID="{D171CFCE-AFFD-4012-8620-933016E34DF7}" presName="node" presStyleLbl="alignAccFollowNode1" presStyleIdx="1" presStyleCnt="14">
        <dgm:presLayoutVars>
          <dgm:bulletEnabled val="1"/>
        </dgm:presLayoutVars>
      </dgm:prSet>
      <dgm:spPr/>
    </dgm:pt>
    <dgm:pt modelId="{EBC2C1C3-B37C-41DB-A288-DF6DC0A27EEC}" type="pres">
      <dgm:prSet presAssocID="{D56172F7-A795-4154-AE11-C04626ACF6D9}" presName="vSp" presStyleCnt="0"/>
      <dgm:spPr/>
    </dgm:pt>
    <dgm:pt modelId="{52AFD9EC-11A8-4BC2-8FAE-6AB7FC66EF0A}" type="pres">
      <dgm:prSet presAssocID="{6B274000-D2B9-45F2-98D8-8613FD5606BC}" presName="horFlow" presStyleCnt="0"/>
      <dgm:spPr/>
    </dgm:pt>
    <dgm:pt modelId="{E63A45D1-28F0-4D73-A2D7-86CDFEECCBF7}" type="pres">
      <dgm:prSet presAssocID="{6B274000-D2B9-45F2-98D8-8613FD5606BC}" presName="bigChev" presStyleLbl="node1" presStyleIdx="1" presStyleCnt="5"/>
      <dgm:spPr/>
    </dgm:pt>
    <dgm:pt modelId="{11EFCF54-8F60-41FA-AD22-10BACEA346CE}" type="pres">
      <dgm:prSet presAssocID="{0D765216-DB81-4233-B5A7-1A3F4DA51841}" presName="parTrans" presStyleCnt="0"/>
      <dgm:spPr/>
    </dgm:pt>
    <dgm:pt modelId="{1B18CD29-8F9A-415B-BE66-1CAA302DFF81}" type="pres">
      <dgm:prSet presAssocID="{58BBDCFA-EC20-43DA-8FBB-5A93C4C503EF}" presName="node" presStyleLbl="alignAccFollowNode1" presStyleIdx="2" presStyleCnt="14">
        <dgm:presLayoutVars>
          <dgm:bulletEnabled val="1"/>
        </dgm:presLayoutVars>
      </dgm:prSet>
      <dgm:spPr/>
    </dgm:pt>
    <dgm:pt modelId="{8527AD73-4A79-4AFE-8585-B42D6FD1B947}" type="pres">
      <dgm:prSet presAssocID="{A769D606-2971-44F1-92C5-546642B80860}" presName="sibTrans" presStyleCnt="0"/>
      <dgm:spPr/>
    </dgm:pt>
    <dgm:pt modelId="{9C64BA7A-E94C-4F12-B6A4-C8C0618C5041}" type="pres">
      <dgm:prSet presAssocID="{E0065476-508F-4624-A05F-DC14EC8CFD1F}" presName="node" presStyleLbl="alignAccFollowNode1" presStyleIdx="3" presStyleCnt="14">
        <dgm:presLayoutVars>
          <dgm:bulletEnabled val="1"/>
        </dgm:presLayoutVars>
      </dgm:prSet>
      <dgm:spPr/>
    </dgm:pt>
    <dgm:pt modelId="{0194E0EB-A980-4EC1-A2C5-D6CC8E0A2F8F}" type="pres">
      <dgm:prSet presAssocID="{6B274000-D2B9-45F2-98D8-8613FD5606BC}" presName="vSp" presStyleCnt="0"/>
      <dgm:spPr/>
    </dgm:pt>
    <dgm:pt modelId="{F516A94B-E37C-4FF6-A094-D56DC5E070E0}" type="pres">
      <dgm:prSet presAssocID="{408B7224-9CFE-4417-BFE0-C6AD6B4D87AE}" presName="horFlow" presStyleCnt="0"/>
      <dgm:spPr/>
    </dgm:pt>
    <dgm:pt modelId="{B2D59266-B583-41AB-9A2A-5A25E8D10589}" type="pres">
      <dgm:prSet presAssocID="{408B7224-9CFE-4417-BFE0-C6AD6B4D87AE}" presName="bigChev" presStyleLbl="node1" presStyleIdx="2" presStyleCnt="5"/>
      <dgm:spPr/>
    </dgm:pt>
    <dgm:pt modelId="{32CFEB73-2023-43B1-8FCB-AFABD495F589}" type="pres">
      <dgm:prSet presAssocID="{DCB0F08A-060B-4F9B-A860-9A9723193D9E}" presName="parTrans" presStyleCnt="0"/>
      <dgm:spPr/>
    </dgm:pt>
    <dgm:pt modelId="{FA843C74-A494-4517-9D15-C5F6C4594AA9}" type="pres">
      <dgm:prSet presAssocID="{57BE58F8-BE86-4C14-AAD3-1EF822745638}" presName="node" presStyleLbl="alignAccFollowNode1" presStyleIdx="4" presStyleCnt="14">
        <dgm:presLayoutVars>
          <dgm:bulletEnabled val="1"/>
        </dgm:presLayoutVars>
      </dgm:prSet>
      <dgm:spPr/>
    </dgm:pt>
    <dgm:pt modelId="{5F3CB226-1A81-479F-B6C0-7F1A354E6E45}" type="pres">
      <dgm:prSet presAssocID="{76453722-AC8F-407E-B070-C5488DFEF96A}" presName="sibTrans" presStyleCnt="0"/>
      <dgm:spPr/>
    </dgm:pt>
    <dgm:pt modelId="{60DE62BA-7D5F-4902-A2FD-0D39AD1C6811}" type="pres">
      <dgm:prSet presAssocID="{7B365D2F-B71B-45A0-AA01-3E5FF4AB628A}" presName="node" presStyleLbl="alignAccFollowNode1" presStyleIdx="5" presStyleCnt="14">
        <dgm:presLayoutVars>
          <dgm:bulletEnabled val="1"/>
        </dgm:presLayoutVars>
      </dgm:prSet>
      <dgm:spPr/>
    </dgm:pt>
    <dgm:pt modelId="{3F799CA1-A29B-4926-8EDD-E178370A431E}" type="pres">
      <dgm:prSet presAssocID="{6B46C80E-53A6-42CF-A8F9-A061AA1276E0}" presName="sibTrans" presStyleCnt="0"/>
      <dgm:spPr/>
    </dgm:pt>
    <dgm:pt modelId="{E582DD16-63BC-427E-8E92-5CF51626BEC1}" type="pres">
      <dgm:prSet presAssocID="{D5D78C62-2FA3-460B-B520-CDE0B804F045}" presName="node" presStyleLbl="alignAccFollowNode1" presStyleIdx="6" presStyleCnt="14">
        <dgm:presLayoutVars>
          <dgm:bulletEnabled val="1"/>
        </dgm:presLayoutVars>
      </dgm:prSet>
      <dgm:spPr/>
    </dgm:pt>
    <dgm:pt modelId="{5E728441-D144-4EE5-A021-D272981243ED}" type="pres">
      <dgm:prSet presAssocID="{408B7224-9CFE-4417-BFE0-C6AD6B4D87AE}" presName="vSp" presStyleCnt="0"/>
      <dgm:spPr/>
    </dgm:pt>
    <dgm:pt modelId="{78298196-DCF7-4C75-A8DF-F89CA95D1C9E}" type="pres">
      <dgm:prSet presAssocID="{9CC28E1E-D3C7-434A-B133-6110995909FA}" presName="horFlow" presStyleCnt="0"/>
      <dgm:spPr/>
    </dgm:pt>
    <dgm:pt modelId="{45577C83-4FC2-4780-B8D6-073305414BA1}" type="pres">
      <dgm:prSet presAssocID="{9CC28E1E-D3C7-434A-B133-6110995909FA}" presName="bigChev" presStyleLbl="node1" presStyleIdx="3" presStyleCnt="5"/>
      <dgm:spPr/>
    </dgm:pt>
    <dgm:pt modelId="{91B96AAF-4207-4964-85BB-525AAC185481}" type="pres">
      <dgm:prSet presAssocID="{ABD821DF-A1D8-4493-9A61-A771C33E85A5}" presName="parTrans" presStyleCnt="0"/>
      <dgm:spPr/>
    </dgm:pt>
    <dgm:pt modelId="{2E0E03E8-AE47-4EE3-B42B-D54B2F73F141}" type="pres">
      <dgm:prSet presAssocID="{42DE9C55-10E1-4DDD-BDC4-7E06D5F607C7}" presName="node" presStyleLbl="alignAccFollowNode1" presStyleIdx="7" presStyleCnt="14">
        <dgm:presLayoutVars>
          <dgm:bulletEnabled val="1"/>
        </dgm:presLayoutVars>
      </dgm:prSet>
      <dgm:spPr/>
    </dgm:pt>
    <dgm:pt modelId="{63192C0A-0F00-4CCC-8808-4AAAC2D10E17}" type="pres">
      <dgm:prSet presAssocID="{E8C4A0A6-D477-41C9-ACDF-344FB3455899}" presName="sibTrans" presStyleCnt="0"/>
      <dgm:spPr/>
    </dgm:pt>
    <dgm:pt modelId="{073D1EB8-3D69-4A5A-A268-0FA762C53BD2}" type="pres">
      <dgm:prSet presAssocID="{00400BCB-B4A9-4BBE-9684-24A48A5BC3A0}" presName="node" presStyleLbl="alignAccFollowNode1" presStyleIdx="8" presStyleCnt="14">
        <dgm:presLayoutVars>
          <dgm:bulletEnabled val="1"/>
        </dgm:presLayoutVars>
      </dgm:prSet>
      <dgm:spPr/>
    </dgm:pt>
    <dgm:pt modelId="{ECAED36C-4863-43A0-8018-B93094164EBB}" type="pres">
      <dgm:prSet presAssocID="{3101B21E-8CB8-4B1D-ADEE-9E67616DD7B7}" presName="sibTrans" presStyleCnt="0"/>
      <dgm:spPr/>
    </dgm:pt>
    <dgm:pt modelId="{189A163E-23B6-4111-BC07-52CFAE93BEE0}" type="pres">
      <dgm:prSet presAssocID="{BF0CDE7B-6F1E-4073-AF4F-6463AEAF585E}" presName="node" presStyleLbl="alignAccFollowNode1" presStyleIdx="9" presStyleCnt="14">
        <dgm:presLayoutVars>
          <dgm:bulletEnabled val="1"/>
        </dgm:presLayoutVars>
      </dgm:prSet>
      <dgm:spPr/>
    </dgm:pt>
    <dgm:pt modelId="{EDC74FE8-4289-4698-8133-801BD562D87B}" type="pres">
      <dgm:prSet presAssocID="{9CC28E1E-D3C7-434A-B133-6110995909FA}" presName="vSp" presStyleCnt="0"/>
      <dgm:spPr/>
    </dgm:pt>
    <dgm:pt modelId="{E57290D8-4C14-44DD-8C38-A470221A9897}" type="pres">
      <dgm:prSet presAssocID="{93D19BB6-AD5C-4948-ADE9-4EDFED0D64DD}" presName="horFlow" presStyleCnt="0"/>
      <dgm:spPr/>
    </dgm:pt>
    <dgm:pt modelId="{5599CB11-D319-4166-86DB-42D35E061A4C}" type="pres">
      <dgm:prSet presAssocID="{93D19BB6-AD5C-4948-ADE9-4EDFED0D64DD}" presName="bigChev" presStyleLbl="node1" presStyleIdx="4" presStyleCnt="5"/>
      <dgm:spPr/>
    </dgm:pt>
    <dgm:pt modelId="{6226589B-29B0-477B-B198-58D10F79FF59}" type="pres">
      <dgm:prSet presAssocID="{F9D6CF94-26DA-44C5-9D78-8F709AD6911A}" presName="parTrans" presStyleCnt="0"/>
      <dgm:spPr/>
    </dgm:pt>
    <dgm:pt modelId="{9A47B0F0-A0DC-4A22-845D-DD3AFBDABB9B}" type="pres">
      <dgm:prSet presAssocID="{AFE807B9-55B8-45EB-98AB-120E29E34D3C}" presName="node" presStyleLbl="alignAccFollowNode1" presStyleIdx="10" presStyleCnt="14">
        <dgm:presLayoutVars>
          <dgm:bulletEnabled val="1"/>
        </dgm:presLayoutVars>
      </dgm:prSet>
      <dgm:spPr/>
    </dgm:pt>
    <dgm:pt modelId="{66A3611D-90F7-4679-8774-E0D2D7EAAA1B}" type="pres">
      <dgm:prSet presAssocID="{8BA03C10-FA97-4660-A812-8AAC70E9DA5D}" presName="sibTrans" presStyleCnt="0"/>
      <dgm:spPr/>
    </dgm:pt>
    <dgm:pt modelId="{0F07CC51-9049-4793-A2D1-6AE9F5DD5B83}" type="pres">
      <dgm:prSet presAssocID="{00ED6F5D-D33D-4D89-9D1D-101D3C54D343}" presName="node" presStyleLbl="alignAccFollowNode1" presStyleIdx="11" presStyleCnt="14">
        <dgm:presLayoutVars>
          <dgm:bulletEnabled val="1"/>
        </dgm:presLayoutVars>
      </dgm:prSet>
      <dgm:spPr/>
    </dgm:pt>
    <dgm:pt modelId="{6A4FD525-A202-4E2D-A95C-7B390982EF6D}" type="pres">
      <dgm:prSet presAssocID="{F27BBEF5-3A47-40E3-8C79-0C98ADC51AF7}" presName="sibTrans" presStyleCnt="0"/>
      <dgm:spPr/>
    </dgm:pt>
    <dgm:pt modelId="{C4F0969E-B8AA-4870-B3EA-89D260AAADB1}" type="pres">
      <dgm:prSet presAssocID="{A65BE19B-E309-4F6C-B4FA-5802C170ADDE}" presName="node" presStyleLbl="alignAccFollowNode1" presStyleIdx="12" presStyleCnt="14">
        <dgm:presLayoutVars>
          <dgm:bulletEnabled val="1"/>
        </dgm:presLayoutVars>
      </dgm:prSet>
      <dgm:spPr/>
    </dgm:pt>
    <dgm:pt modelId="{F5102BCE-5F88-44A1-9E39-997FB540A4AF}" type="pres">
      <dgm:prSet presAssocID="{C1BD2EE5-2920-4CB2-A329-83B07751E61B}" presName="sibTrans" presStyleCnt="0"/>
      <dgm:spPr/>
    </dgm:pt>
    <dgm:pt modelId="{23A53B06-5467-483D-B947-FD28B62E9320}" type="pres">
      <dgm:prSet presAssocID="{01C2D126-1572-4E3F-A168-A2F2EBA23B52}" presName="node" presStyleLbl="alignAccFollowNode1" presStyleIdx="13" presStyleCnt="14">
        <dgm:presLayoutVars>
          <dgm:bulletEnabled val="1"/>
        </dgm:presLayoutVars>
      </dgm:prSet>
      <dgm:spPr/>
    </dgm:pt>
  </dgm:ptLst>
  <dgm:cxnLst>
    <dgm:cxn modelId="{C8566B01-B58D-4CA6-94F7-40EDC249F7EC}" type="presOf" srcId="{D5D78C62-2FA3-460B-B520-CDE0B804F045}" destId="{E582DD16-63BC-427E-8E92-5CF51626BEC1}" srcOrd="0" destOrd="0" presId="urn:microsoft.com/office/officeart/2005/8/layout/lProcess3"/>
    <dgm:cxn modelId="{A537AA03-5989-4A58-A4BD-2F3966173132}" srcId="{93D19BB6-AD5C-4948-ADE9-4EDFED0D64DD}" destId="{00ED6F5D-D33D-4D89-9D1D-101D3C54D343}" srcOrd="1" destOrd="0" parTransId="{67FA2C5A-A463-4926-A7BF-852697D4239B}" sibTransId="{F27BBEF5-3A47-40E3-8C79-0C98ADC51AF7}"/>
    <dgm:cxn modelId="{C99FA005-E034-448D-B740-F63636B27A69}" type="presOf" srcId="{9CC28E1E-D3C7-434A-B133-6110995909FA}" destId="{45577C83-4FC2-4780-B8D6-073305414BA1}" srcOrd="0" destOrd="0" presId="urn:microsoft.com/office/officeart/2005/8/layout/lProcess3"/>
    <dgm:cxn modelId="{8613AB07-1B1D-426E-85FB-FBCA425F3B5A}" srcId="{6B274000-D2B9-45F2-98D8-8613FD5606BC}" destId="{E0065476-508F-4624-A05F-DC14EC8CFD1F}" srcOrd="1" destOrd="0" parTransId="{6337991C-D0C7-4E6A-BBC8-810487DF1774}" sibTransId="{32AF18BB-A51A-44D2-9615-F5EC2B9DE4FF}"/>
    <dgm:cxn modelId="{CDA1200C-34DB-41E3-9C72-E597BB0544CF}" srcId="{408B7224-9CFE-4417-BFE0-C6AD6B4D87AE}" destId="{D5D78C62-2FA3-460B-B520-CDE0B804F045}" srcOrd="2" destOrd="0" parTransId="{86E0343C-302D-447A-BFA5-3C147CFEE355}" sibTransId="{ADC548CC-A8B8-4035-8FBA-883C6DA8926A}"/>
    <dgm:cxn modelId="{95F7A916-5E11-4EA7-9235-2C7EA6FE2D3D}" type="presOf" srcId="{57BE58F8-BE86-4C14-AAD3-1EF822745638}" destId="{FA843C74-A494-4517-9D15-C5F6C4594AA9}" srcOrd="0" destOrd="0" presId="urn:microsoft.com/office/officeart/2005/8/layout/lProcess3"/>
    <dgm:cxn modelId="{6C427118-1EA2-4F6F-8571-A922F405B91F}" type="presOf" srcId="{7B365D2F-B71B-45A0-AA01-3E5FF4AB628A}" destId="{60DE62BA-7D5F-4902-A2FD-0D39AD1C6811}" srcOrd="0" destOrd="0" presId="urn:microsoft.com/office/officeart/2005/8/layout/lProcess3"/>
    <dgm:cxn modelId="{A776781C-22FB-48E1-B4C8-0D02F53197FE}" type="presOf" srcId="{01C2D126-1572-4E3F-A168-A2F2EBA23B52}" destId="{23A53B06-5467-483D-B947-FD28B62E9320}" srcOrd="0" destOrd="0" presId="urn:microsoft.com/office/officeart/2005/8/layout/lProcess3"/>
    <dgm:cxn modelId="{DFD4FF23-0DA8-4812-8BBE-E6D6C4A03E31}" srcId="{D56172F7-A795-4154-AE11-C04626ACF6D9}" destId="{D171CFCE-AFFD-4012-8620-933016E34DF7}" srcOrd="1" destOrd="0" parTransId="{63B0C6BF-2FC2-4317-995B-D4F02A6BEDFA}" sibTransId="{AE1EC89B-849D-40F8-ABCF-7C26E4DCBC5A}"/>
    <dgm:cxn modelId="{CD8CCE3B-7AC1-43C0-8451-68E95DBD47ED}" type="presOf" srcId="{42DE9C55-10E1-4DDD-BDC4-7E06D5F607C7}" destId="{2E0E03E8-AE47-4EE3-B42B-D54B2F73F141}" srcOrd="0" destOrd="0" presId="urn:microsoft.com/office/officeart/2005/8/layout/lProcess3"/>
    <dgm:cxn modelId="{7D564C43-D520-4344-AEDB-F529BF9E33C5}" srcId="{93D19BB6-AD5C-4948-ADE9-4EDFED0D64DD}" destId="{01C2D126-1572-4E3F-A168-A2F2EBA23B52}" srcOrd="3" destOrd="0" parTransId="{E28BFFCB-3AB5-4FDF-81FD-CE17D5AE72BB}" sibTransId="{7FBC6BED-F986-4884-97CC-6574501A2A8A}"/>
    <dgm:cxn modelId="{FFE6D455-5445-4F92-BBE4-42977C3F8C67}" type="presOf" srcId="{408B7224-9CFE-4417-BFE0-C6AD6B4D87AE}" destId="{B2D59266-B583-41AB-9A2A-5A25E8D10589}" srcOrd="0" destOrd="0" presId="urn:microsoft.com/office/officeart/2005/8/layout/lProcess3"/>
    <dgm:cxn modelId="{72197161-0177-417A-9EAF-8139E8D2C999}" type="presOf" srcId="{9D8E2A56-E4EB-469D-8BF8-D32CD25B3E09}" destId="{53FAFD9C-2822-4156-BB81-78C0079B3944}" srcOrd="0" destOrd="0" presId="urn:microsoft.com/office/officeart/2005/8/layout/lProcess3"/>
    <dgm:cxn modelId="{48169567-E2BF-468C-9361-A5EC8DD6EA34}" srcId="{9CC28E1E-D3C7-434A-B133-6110995909FA}" destId="{42DE9C55-10E1-4DDD-BDC4-7E06D5F607C7}" srcOrd="0" destOrd="0" parTransId="{ABD821DF-A1D8-4493-9A61-A771C33E85A5}" sibTransId="{E8C4A0A6-D477-41C9-ACDF-344FB3455899}"/>
    <dgm:cxn modelId="{DC736171-AE0C-485D-9AEF-3FBEEBE9E188}" srcId="{9CC28E1E-D3C7-434A-B133-6110995909FA}" destId="{00400BCB-B4A9-4BBE-9684-24A48A5BC3A0}" srcOrd="1" destOrd="0" parTransId="{605D06FC-EF0B-4B71-876F-928F0AD1DA89}" sibTransId="{3101B21E-8CB8-4B1D-ADEE-9E67616DD7B7}"/>
    <dgm:cxn modelId="{F73F137A-FFD0-4BD8-A22E-F1CC9ED1ACC1}" type="presOf" srcId="{93D19BB6-AD5C-4948-ADE9-4EDFED0D64DD}" destId="{5599CB11-D319-4166-86DB-42D35E061A4C}" srcOrd="0" destOrd="0" presId="urn:microsoft.com/office/officeart/2005/8/layout/lProcess3"/>
    <dgm:cxn modelId="{0AC56F81-7834-4DAD-861D-1BDE4C29E825}" type="presOf" srcId="{00ED6F5D-D33D-4D89-9D1D-101D3C54D343}" destId="{0F07CC51-9049-4793-A2D1-6AE9F5DD5B83}" srcOrd="0" destOrd="0" presId="urn:microsoft.com/office/officeart/2005/8/layout/lProcess3"/>
    <dgm:cxn modelId="{4D4D0285-182E-4345-B5FC-A44B1E5C4B6E}" type="presOf" srcId="{58BBDCFA-EC20-43DA-8FBB-5A93C4C503EF}" destId="{1B18CD29-8F9A-415B-BE66-1CAA302DFF81}" srcOrd="0" destOrd="0" presId="urn:microsoft.com/office/officeart/2005/8/layout/lProcess3"/>
    <dgm:cxn modelId="{6F685E86-DF41-4739-A27C-89AABDFAC347}" srcId="{3AA72364-8B25-4A3D-8870-0AD67B5F5CA9}" destId="{93D19BB6-AD5C-4948-ADE9-4EDFED0D64DD}" srcOrd="4" destOrd="0" parTransId="{5740FDBA-D7AE-4B81-BD02-415F9942172B}" sibTransId="{A83D719A-1353-45F7-B000-9D453D6BCD5A}"/>
    <dgm:cxn modelId="{FBDA2999-7E9D-42C0-937D-C9B8C558D885}" type="presOf" srcId="{D171CFCE-AFFD-4012-8620-933016E34DF7}" destId="{D3951ACD-C36F-4099-B6FF-F030A7A21A53}" srcOrd="0" destOrd="0" presId="urn:microsoft.com/office/officeart/2005/8/layout/lProcess3"/>
    <dgm:cxn modelId="{C82D5D9B-76FD-4C5F-9191-841A24EB3C63}" type="presOf" srcId="{AFE807B9-55B8-45EB-98AB-120E29E34D3C}" destId="{9A47B0F0-A0DC-4A22-845D-DD3AFBDABB9B}" srcOrd="0" destOrd="0" presId="urn:microsoft.com/office/officeart/2005/8/layout/lProcess3"/>
    <dgm:cxn modelId="{D0A39A9B-291A-4425-894F-B73FE9FECAEE}" srcId="{6B274000-D2B9-45F2-98D8-8613FD5606BC}" destId="{58BBDCFA-EC20-43DA-8FBB-5A93C4C503EF}" srcOrd="0" destOrd="0" parTransId="{0D765216-DB81-4233-B5A7-1A3F4DA51841}" sibTransId="{A769D606-2971-44F1-92C5-546642B80860}"/>
    <dgm:cxn modelId="{6EABF5A3-4986-47F8-A654-FF63677632F7}" srcId="{3AA72364-8B25-4A3D-8870-0AD67B5F5CA9}" destId="{408B7224-9CFE-4417-BFE0-C6AD6B4D87AE}" srcOrd="2" destOrd="0" parTransId="{F80F6B41-8053-4FCE-BB83-5AF46389270B}" sibTransId="{F9A7BF5E-C4E1-42C4-BE19-18961042D440}"/>
    <dgm:cxn modelId="{A495A2A5-C82C-4EB2-BF4A-3935CC75B5D5}" srcId="{408B7224-9CFE-4417-BFE0-C6AD6B4D87AE}" destId="{7B365D2F-B71B-45A0-AA01-3E5FF4AB628A}" srcOrd="1" destOrd="0" parTransId="{99F10165-8920-4D32-A538-B707C1E4990D}" sibTransId="{6B46C80E-53A6-42CF-A8F9-A061AA1276E0}"/>
    <dgm:cxn modelId="{8CE9F8B6-AAEE-42E3-9FE9-3CBDBFEB902E}" type="presOf" srcId="{E0065476-508F-4624-A05F-DC14EC8CFD1F}" destId="{9C64BA7A-E94C-4F12-B6A4-C8C0618C5041}" srcOrd="0" destOrd="0" presId="urn:microsoft.com/office/officeart/2005/8/layout/lProcess3"/>
    <dgm:cxn modelId="{2AAB97B9-78E3-4826-865C-C7CB08605DB1}" srcId="{3AA72364-8B25-4A3D-8870-0AD67B5F5CA9}" destId="{6B274000-D2B9-45F2-98D8-8613FD5606BC}" srcOrd="1" destOrd="0" parTransId="{03A47A31-5D94-4A81-ACA8-2A8AE36D9F54}" sibTransId="{A8B40B92-E6D2-4FF3-8BDF-8AACCEAAE216}"/>
    <dgm:cxn modelId="{9F674EC6-007C-4A2B-88EC-9B2CB4785A26}" srcId="{D56172F7-A795-4154-AE11-C04626ACF6D9}" destId="{9D8E2A56-E4EB-469D-8BF8-D32CD25B3E09}" srcOrd="0" destOrd="0" parTransId="{EF133BAB-AC1D-4C16-BEE6-EA2F9251856D}" sibTransId="{E50F1FAC-28FF-4AB5-93E2-62B8416A2000}"/>
    <dgm:cxn modelId="{1C90A3C6-B764-4BCB-91F4-0A734494706D}" type="presOf" srcId="{A65BE19B-E309-4F6C-B4FA-5802C170ADDE}" destId="{C4F0969E-B8AA-4870-B3EA-89D260AAADB1}" srcOrd="0" destOrd="0" presId="urn:microsoft.com/office/officeart/2005/8/layout/lProcess3"/>
    <dgm:cxn modelId="{464487CB-33A1-4EAB-A115-FB473D569626}" type="presOf" srcId="{BF0CDE7B-6F1E-4073-AF4F-6463AEAF585E}" destId="{189A163E-23B6-4111-BC07-52CFAE93BEE0}" srcOrd="0" destOrd="0" presId="urn:microsoft.com/office/officeart/2005/8/layout/lProcess3"/>
    <dgm:cxn modelId="{054E1AD1-85DD-45E7-A844-FECBABFC7375}" srcId="{93D19BB6-AD5C-4948-ADE9-4EDFED0D64DD}" destId="{AFE807B9-55B8-45EB-98AB-120E29E34D3C}" srcOrd="0" destOrd="0" parTransId="{F9D6CF94-26DA-44C5-9D78-8F709AD6911A}" sibTransId="{8BA03C10-FA97-4660-A812-8AAC70E9DA5D}"/>
    <dgm:cxn modelId="{B869D1D9-4D6B-427C-B25D-53191D9C5BAA}" type="presOf" srcId="{00400BCB-B4A9-4BBE-9684-24A48A5BC3A0}" destId="{073D1EB8-3D69-4A5A-A268-0FA762C53BD2}" srcOrd="0" destOrd="0" presId="urn:microsoft.com/office/officeart/2005/8/layout/lProcess3"/>
    <dgm:cxn modelId="{AC8CB1E3-CA80-4DF6-8DA0-A6BFBC77486B}" srcId="{9CC28E1E-D3C7-434A-B133-6110995909FA}" destId="{BF0CDE7B-6F1E-4073-AF4F-6463AEAF585E}" srcOrd="2" destOrd="0" parTransId="{C33A9949-6CF9-491F-B49F-E6917EF99407}" sibTransId="{81C4FD69-13C3-4116-8D3C-9F300FDAD4D7}"/>
    <dgm:cxn modelId="{C67324E8-F8C7-4588-A66C-910E21BE555D}" srcId="{408B7224-9CFE-4417-BFE0-C6AD6B4D87AE}" destId="{57BE58F8-BE86-4C14-AAD3-1EF822745638}" srcOrd="0" destOrd="0" parTransId="{DCB0F08A-060B-4F9B-A860-9A9723193D9E}" sibTransId="{76453722-AC8F-407E-B070-C5488DFEF96A}"/>
    <dgm:cxn modelId="{C60CC0EA-4552-4232-B497-F90A30BC4F98}" type="presOf" srcId="{D56172F7-A795-4154-AE11-C04626ACF6D9}" destId="{41331991-E141-4D73-B3F6-6BBC1EC32B2B}" srcOrd="0" destOrd="0" presId="urn:microsoft.com/office/officeart/2005/8/layout/lProcess3"/>
    <dgm:cxn modelId="{379E32EF-E45C-4AB6-BB1B-72C08419CAC8}" srcId="{3AA72364-8B25-4A3D-8870-0AD67B5F5CA9}" destId="{9CC28E1E-D3C7-434A-B133-6110995909FA}" srcOrd="3" destOrd="0" parTransId="{198CACBA-A9D2-4AFC-BBFB-680F347380A7}" sibTransId="{7C8728DC-F09D-4F21-86F0-29832E424F7A}"/>
    <dgm:cxn modelId="{02AD1AF9-CAB8-4CFA-A0C7-B2C50039355A}" srcId="{93D19BB6-AD5C-4948-ADE9-4EDFED0D64DD}" destId="{A65BE19B-E309-4F6C-B4FA-5802C170ADDE}" srcOrd="2" destOrd="0" parTransId="{5761C965-3647-4AD9-BD0A-5DBBF68BD9E1}" sibTransId="{C1BD2EE5-2920-4CB2-A329-83B07751E61B}"/>
    <dgm:cxn modelId="{A6D155FB-D499-49E5-9280-1DD1D65AD71A}" srcId="{3AA72364-8B25-4A3D-8870-0AD67B5F5CA9}" destId="{D56172F7-A795-4154-AE11-C04626ACF6D9}" srcOrd="0" destOrd="0" parTransId="{FF5044BD-FDB8-41CB-8B7E-6221FA7D3750}" sibTransId="{597A804C-6A03-4686-B90D-8E3F95AEA0D2}"/>
    <dgm:cxn modelId="{A8DA43FE-CEBC-4170-9BCA-1696C8C3AD7F}" type="presOf" srcId="{3AA72364-8B25-4A3D-8870-0AD67B5F5CA9}" destId="{DB014BB7-00AA-4096-B421-7FEBF092B5C1}" srcOrd="0" destOrd="0" presId="urn:microsoft.com/office/officeart/2005/8/layout/lProcess3"/>
    <dgm:cxn modelId="{22EB7FFE-904B-4E98-AD3A-A714C87E11D3}" type="presOf" srcId="{6B274000-D2B9-45F2-98D8-8613FD5606BC}" destId="{E63A45D1-28F0-4D73-A2D7-86CDFEECCBF7}" srcOrd="0" destOrd="0" presId="urn:microsoft.com/office/officeart/2005/8/layout/lProcess3"/>
    <dgm:cxn modelId="{2EC4D524-0EC8-40D0-944B-5F1F81327B0A}" type="presParOf" srcId="{DB014BB7-00AA-4096-B421-7FEBF092B5C1}" destId="{83C31EE6-CA83-4A56-9575-84A4B5099B97}" srcOrd="0" destOrd="0" presId="urn:microsoft.com/office/officeart/2005/8/layout/lProcess3"/>
    <dgm:cxn modelId="{FAF1CECD-0BE3-4114-923A-13D1328FEAC9}" type="presParOf" srcId="{83C31EE6-CA83-4A56-9575-84A4B5099B97}" destId="{41331991-E141-4D73-B3F6-6BBC1EC32B2B}" srcOrd="0" destOrd="0" presId="urn:microsoft.com/office/officeart/2005/8/layout/lProcess3"/>
    <dgm:cxn modelId="{CD486828-36A3-433A-AC9F-8310CC283980}" type="presParOf" srcId="{83C31EE6-CA83-4A56-9575-84A4B5099B97}" destId="{8ED3F835-D142-4DBD-88B4-848A2C222636}" srcOrd="1" destOrd="0" presId="urn:microsoft.com/office/officeart/2005/8/layout/lProcess3"/>
    <dgm:cxn modelId="{7A8B2B46-8CFD-4F42-B924-23E0A3EF0981}" type="presParOf" srcId="{83C31EE6-CA83-4A56-9575-84A4B5099B97}" destId="{53FAFD9C-2822-4156-BB81-78C0079B3944}" srcOrd="2" destOrd="0" presId="urn:microsoft.com/office/officeart/2005/8/layout/lProcess3"/>
    <dgm:cxn modelId="{8A9116BF-79C7-4AAB-84B8-E26B7F74C00A}" type="presParOf" srcId="{83C31EE6-CA83-4A56-9575-84A4B5099B97}" destId="{19CC6C8C-CEF8-4098-941F-2E7924050CF8}" srcOrd="3" destOrd="0" presId="urn:microsoft.com/office/officeart/2005/8/layout/lProcess3"/>
    <dgm:cxn modelId="{C4F49E49-D371-4EB6-A731-0AF7C5478E18}" type="presParOf" srcId="{83C31EE6-CA83-4A56-9575-84A4B5099B97}" destId="{D3951ACD-C36F-4099-B6FF-F030A7A21A53}" srcOrd="4" destOrd="0" presId="urn:microsoft.com/office/officeart/2005/8/layout/lProcess3"/>
    <dgm:cxn modelId="{A9A1C42D-43A9-4218-8048-A1731B129574}" type="presParOf" srcId="{DB014BB7-00AA-4096-B421-7FEBF092B5C1}" destId="{EBC2C1C3-B37C-41DB-A288-DF6DC0A27EEC}" srcOrd="1" destOrd="0" presId="urn:microsoft.com/office/officeart/2005/8/layout/lProcess3"/>
    <dgm:cxn modelId="{FC5AF3EB-5B24-45AA-A432-4BB351DFD243}" type="presParOf" srcId="{DB014BB7-00AA-4096-B421-7FEBF092B5C1}" destId="{52AFD9EC-11A8-4BC2-8FAE-6AB7FC66EF0A}" srcOrd="2" destOrd="0" presId="urn:microsoft.com/office/officeart/2005/8/layout/lProcess3"/>
    <dgm:cxn modelId="{1031EF4B-60FC-4C51-A1A8-DC758017E89A}" type="presParOf" srcId="{52AFD9EC-11A8-4BC2-8FAE-6AB7FC66EF0A}" destId="{E63A45D1-28F0-4D73-A2D7-86CDFEECCBF7}" srcOrd="0" destOrd="0" presId="urn:microsoft.com/office/officeart/2005/8/layout/lProcess3"/>
    <dgm:cxn modelId="{9F11C1B4-A829-498D-BEAB-25D53BFF7D16}" type="presParOf" srcId="{52AFD9EC-11A8-4BC2-8FAE-6AB7FC66EF0A}" destId="{11EFCF54-8F60-41FA-AD22-10BACEA346CE}" srcOrd="1" destOrd="0" presId="urn:microsoft.com/office/officeart/2005/8/layout/lProcess3"/>
    <dgm:cxn modelId="{C8D0CE73-9082-4235-8C1D-376356F493F0}" type="presParOf" srcId="{52AFD9EC-11A8-4BC2-8FAE-6AB7FC66EF0A}" destId="{1B18CD29-8F9A-415B-BE66-1CAA302DFF81}" srcOrd="2" destOrd="0" presId="urn:microsoft.com/office/officeart/2005/8/layout/lProcess3"/>
    <dgm:cxn modelId="{180841F6-BEB2-40E2-B259-732EC8CFF979}" type="presParOf" srcId="{52AFD9EC-11A8-4BC2-8FAE-6AB7FC66EF0A}" destId="{8527AD73-4A79-4AFE-8585-B42D6FD1B947}" srcOrd="3" destOrd="0" presId="urn:microsoft.com/office/officeart/2005/8/layout/lProcess3"/>
    <dgm:cxn modelId="{F16C916A-B2FE-45DB-8A2B-CA150E9106C8}" type="presParOf" srcId="{52AFD9EC-11A8-4BC2-8FAE-6AB7FC66EF0A}" destId="{9C64BA7A-E94C-4F12-B6A4-C8C0618C5041}" srcOrd="4" destOrd="0" presId="urn:microsoft.com/office/officeart/2005/8/layout/lProcess3"/>
    <dgm:cxn modelId="{1207A996-5539-4F33-9AD2-18F024451FD0}" type="presParOf" srcId="{DB014BB7-00AA-4096-B421-7FEBF092B5C1}" destId="{0194E0EB-A980-4EC1-A2C5-D6CC8E0A2F8F}" srcOrd="3" destOrd="0" presId="urn:microsoft.com/office/officeart/2005/8/layout/lProcess3"/>
    <dgm:cxn modelId="{E7C09388-E4BA-422E-B404-9C157FD314D7}" type="presParOf" srcId="{DB014BB7-00AA-4096-B421-7FEBF092B5C1}" destId="{F516A94B-E37C-4FF6-A094-D56DC5E070E0}" srcOrd="4" destOrd="0" presId="urn:microsoft.com/office/officeart/2005/8/layout/lProcess3"/>
    <dgm:cxn modelId="{5900B4BF-C7B0-47FB-AA05-623E54B7D1F9}" type="presParOf" srcId="{F516A94B-E37C-4FF6-A094-D56DC5E070E0}" destId="{B2D59266-B583-41AB-9A2A-5A25E8D10589}" srcOrd="0" destOrd="0" presId="urn:microsoft.com/office/officeart/2005/8/layout/lProcess3"/>
    <dgm:cxn modelId="{6C5EF218-6EBB-41B5-83B8-657A4E1F7846}" type="presParOf" srcId="{F516A94B-E37C-4FF6-A094-D56DC5E070E0}" destId="{32CFEB73-2023-43B1-8FCB-AFABD495F589}" srcOrd="1" destOrd="0" presId="urn:microsoft.com/office/officeart/2005/8/layout/lProcess3"/>
    <dgm:cxn modelId="{B1D25076-AB0C-493F-B73B-680204E70D84}" type="presParOf" srcId="{F516A94B-E37C-4FF6-A094-D56DC5E070E0}" destId="{FA843C74-A494-4517-9D15-C5F6C4594AA9}" srcOrd="2" destOrd="0" presId="urn:microsoft.com/office/officeart/2005/8/layout/lProcess3"/>
    <dgm:cxn modelId="{32D6501B-EE0B-4C0A-8999-2596559AAC53}" type="presParOf" srcId="{F516A94B-E37C-4FF6-A094-D56DC5E070E0}" destId="{5F3CB226-1A81-479F-B6C0-7F1A354E6E45}" srcOrd="3" destOrd="0" presId="urn:microsoft.com/office/officeart/2005/8/layout/lProcess3"/>
    <dgm:cxn modelId="{37688C2C-3D52-4076-AF53-FA0E8C153461}" type="presParOf" srcId="{F516A94B-E37C-4FF6-A094-D56DC5E070E0}" destId="{60DE62BA-7D5F-4902-A2FD-0D39AD1C6811}" srcOrd="4" destOrd="0" presId="urn:microsoft.com/office/officeart/2005/8/layout/lProcess3"/>
    <dgm:cxn modelId="{266193A2-9C8E-4D8E-8DDF-EAB05F70C042}" type="presParOf" srcId="{F516A94B-E37C-4FF6-A094-D56DC5E070E0}" destId="{3F799CA1-A29B-4926-8EDD-E178370A431E}" srcOrd="5" destOrd="0" presId="urn:microsoft.com/office/officeart/2005/8/layout/lProcess3"/>
    <dgm:cxn modelId="{99B2D9AA-994D-482D-ABD0-E373043D4EB0}" type="presParOf" srcId="{F516A94B-E37C-4FF6-A094-D56DC5E070E0}" destId="{E582DD16-63BC-427E-8E92-5CF51626BEC1}" srcOrd="6" destOrd="0" presId="urn:microsoft.com/office/officeart/2005/8/layout/lProcess3"/>
    <dgm:cxn modelId="{7E3E31FF-711E-4A7A-A273-3132948899FB}" type="presParOf" srcId="{DB014BB7-00AA-4096-B421-7FEBF092B5C1}" destId="{5E728441-D144-4EE5-A021-D272981243ED}" srcOrd="5" destOrd="0" presId="urn:microsoft.com/office/officeart/2005/8/layout/lProcess3"/>
    <dgm:cxn modelId="{FED7D30E-44D2-4B7A-A8E4-83FDE0CD4312}" type="presParOf" srcId="{DB014BB7-00AA-4096-B421-7FEBF092B5C1}" destId="{78298196-DCF7-4C75-A8DF-F89CA95D1C9E}" srcOrd="6" destOrd="0" presId="urn:microsoft.com/office/officeart/2005/8/layout/lProcess3"/>
    <dgm:cxn modelId="{D197E7C5-812A-4F74-985A-6C4A664A977C}" type="presParOf" srcId="{78298196-DCF7-4C75-A8DF-F89CA95D1C9E}" destId="{45577C83-4FC2-4780-B8D6-073305414BA1}" srcOrd="0" destOrd="0" presId="urn:microsoft.com/office/officeart/2005/8/layout/lProcess3"/>
    <dgm:cxn modelId="{433FC741-1988-4537-8D6D-70C7FEE7D14C}" type="presParOf" srcId="{78298196-DCF7-4C75-A8DF-F89CA95D1C9E}" destId="{91B96AAF-4207-4964-85BB-525AAC185481}" srcOrd="1" destOrd="0" presId="urn:microsoft.com/office/officeart/2005/8/layout/lProcess3"/>
    <dgm:cxn modelId="{01CD5F52-87AC-4DF6-B0F6-6DBB0EE0DA01}" type="presParOf" srcId="{78298196-DCF7-4C75-A8DF-F89CA95D1C9E}" destId="{2E0E03E8-AE47-4EE3-B42B-D54B2F73F141}" srcOrd="2" destOrd="0" presId="urn:microsoft.com/office/officeart/2005/8/layout/lProcess3"/>
    <dgm:cxn modelId="{70A76653-ADFF-483A-B475-A681A3C5371F}" type="presParOf" srcId="{78298196-DCF7-4C75-A8DF-F89CA95D1C9E}" destId="{63192C0A-0F00-4CCC-8808-4AAAC2D10E17}" srcOrd="3" destOrd="0" presId="urn:microsoft.com/office/officeart/2005/8/layout/lProcess3"/>
    <dgm:cxn modelId="{5E64F5C2-1EFD-4419-A170-DA8B2295431B}" type="presParOf" srcId="{78298196-DCF7-4C75-A8DF-F89CA95D1C9E}" destId="{073D1EB8-3D69-4A5A-A268-0FA762C53BD2}" srcOrd="4" destOrd="0" presId="urn:microsoft.com/office/officeart/2005/8/layout/lProcess3"/>
    <dgm:cxn modelId="{64F25E4A-1B9A-49C0-86CD-053B4F187798}" type="presParOf" srcId="{78298196-DCF7-4C75-A8DF-F89CA95D1C9E}" destId="{ECAED36C-4863-43A0-8018-B93094164EBB}" srcOrd="5" destOrd="0" presId="urn:microsoft.com/office/officeart/2005/8/layout/lProcess3"/>
    <dgm:cxn modelId="{B11FD691-87B2-4DD9-B488-3330F99656FC}" type="presParOf" srcId="{78298196-DCF7-4C75-A8DF-F89CA95D1C9E}" destId="{189A163E-23B6-4111-BC07-52CFAE93BEE0}" srcOrd="6" destOrd="0" presId="urn:microsoft.com/office/officeart/2005/8/layout/lProcess3"/>
    <dgm:cxn modelId="{673B73C2-2EF0-4C18-9AEA-F037B668D246}" type="presParOf" srcId="{DB014BB7-00AA-4096-B421-7FEBF092B5C1}" destId="{EDC74FE8-4289-4698-8133-801BD562D87B}" srcOrd="7" destOrd="0" presId="urn:microsoft.com/office/officeart/2005/8/layout/lProcess3"/>
    <dgm:cxn modelId="{F0F84421-9D07-40B0-830E-0CF5AC302807}" type="presParOf" srcId="{DB014BB7-00AA-4096-B421-7FEBF092B5C1}" destId="{E57290D8-4C14-44DD-8C38-A470221A9897}" srcOrd="8" destOrd="0" presId="urn:microsoft.com/office/officeart/2005/8/layout/lProcess3"/>
    <dgm:cxn modelId="{1A8636A3-B247-46A6-8162-7297D88FF7AA}" type="presParOf" srcId="{E57290D8-4C14-44DD-8C38-A470221A9897}" destId="{5599CB11-D319-4166-86DB-42D35E061A4C}" srcOrd="0" destOrd="0" presId="urn:microsoft.com/office/officeart/2005/8/layout/lProcess3"/>
    <dgm:cxn modelId="{A6113C79-AE3E-40C6-BFD7-72E6C7A9C7AD}" type="presParOf" srcId="{E57290D8-4C14-44DD-8C38-A470221A9897}" destId="{6226589B-29B0-477B-B198-58D10F79FF59}" srcOrd="1" destOrd="0" presId="urn:microsoft.com/office/officeart/2005/8/layout/lProcess3"/>
    <dgm:cxn modelId="{133878D8-6620-4131-93A6-FFBB45C424AB}" type="presParOf" srcId="{E57290D8-4C14-44DD-8C38-A470221A9897}" destId="{9A47B0F0-A0DC-4A22-845D-DD3AFBDABB9B}" srcOrd="2" destOrd="0" presId="urn:microsoft.com/office/officeart/2005/8/layout/lProcess3"/>
    <dgm:cxn modelId="{8430004A-ABAB-4ACB-BFB4-3BDB3795F2AB}" type="presParOf" srcId="{E57290D8-4C14-44DD-8C38-A470221A9897}" destId="{66A3611D-90F7-4679-8774-E0D2D7EAAA1B}" srcOrd="3" destOrd="0" presId="urn:microsoft.com/office/officeart/2005/8/layout/lProcess3"/>
    <dgm:cxn modelId="{C3DBEC05-DEBA-4988-AF13-EF59A583CA8A}" type="presParOf" srcId="{E57290D8-4C14-44DD-8C38-A470221A9897}" destId="{0F07CC51-9049-4793-A2D1-6AE9F5DD5B83}" srcOrd="4" destOrd="0" presId="urn:microsoft.com/office/officeart/2005/8/layout/lProcess3"/>
    <dgm:cxn modelId="{970F1B0E-EB1D-4F5F-9BB6-160893D09D8A}" type="presParOf" srcId="{E57290D8-4C14-44DD-8C38-A470221A9897}" destId="{6A4FD525-A202-4E2D-A95C-7B390982EF6D}" srcOrd="5" destOrd="0" presId="urn:microsoft.com/office/officeart/2005/8/layout/lProcess3"/>
    <dgm:cxn modelId="{87D699FA-5657-4642-BF6D-1B577225030E}" type="presParOf" srcId="{E57290D8-4C14-44DD-8C38-A470221A9897}" destId="{C4F0969E-B8AA-4870-B3EA-89D260AAADB1}" srcOrd="6" destOrd="0" presId="urn:microsoft.com/office/officeart/2005/8/layout/lProcess3"/>
    <dgm:cxn modelId="{7CBFD261-85AA-428C-89BB-E73B9B279CA6}" type="presParOf" srcId="{E57290D8-4C14-44DD-8C38-A470221A9897}" destId="{F5102BCE-5F88-44A1-9E39-997FB540A4AF}" srcOrd="7" destOrd="0" presId="urn:microsoft.com/office/officeart/2005/8/layout/lProcess3"/>
    <dgm:cxn modelId="{5C0B79C4-F219-46F9-9AA7-869B10D81101}" type="presParOf" srcId="{E57290D8-4C14-44DD-8C38-A470221A9897}" destId="{23A53B06-5467-483D-B947-FD28B62E9320}" srcOrd="8" destOrd="0" presId="urn:microsoft.com/office/officeart/2005/8/layout/lProcess3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A72364-8B25-4A3D-8870-0AD67B5F5CA9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6172F7-A795-4154-AE11-C04626ACF6D9}">
      <dgm:prSet phldrT="[Text]"/>
      <dgm:spPr/>
      <dgm:t>
        <a:bodyPr/>
        <a:lstStyle/>
        <a:p>
          <a:r>
            <a:rPr lang="en-US" dirty="0" err="1"/>
            <a:t>1890s</a:t>
          </a:r>
          <a:endParaRPr lang="en-US" dirty="0"/>
        </a:p>
      </dgm:t>
    </dgm:pt>
    <dgm:pt modelId="{FF5044BD-FDB8-41CB-8B7E-6221FA7D3750}" type="parTrans" cxnId="{A6D155FB-D499-49E5-9280-1DD1D65AD71A}">
      <dgm:prSet/>
      <dgm:spPr/>
      <dgm:t>
        <a:bodyPr/>
        <a:lstStyle/>
        <a:p>
          <a:endParaRPr lang="en-US"/>
        </a:p>
      </dgm:t>
    </dgm:pt>
    <dgm:pt modelId="{597A804C-6A03-4686-B90D-8E3F95AEA0D2}" type="sibTrans" cxnId="{A6D155FB-D499-49E5-9280-1DD1D65AD71A}">
      <dgm:prSet/>
      <dgm:spPr/>
      <dgm:t>
        <a:bodyPr/>
        <a:lstStyle/>
        <a:p>
          <a:endParaRPr lang="en-US"/>
        </a:p>
      </dgm:t>
    </dgm:pt>
    <dgm:pt modelId="{9D8E2A56-E4EB-469D-8BF8-D32CD25B3E09}">
      <dgm:prSet phldrT="[Text]" custT="1"/>
      <dgm:spPr/>
      <dgm:t>
        <a:bodyPr/>
        <a:lstStyle/>
        <a:p>
          <a:r>
            <a:rPr lang="en-US" sz="1050" dirty="0"/>
            <a:t>1896: Plessy vs. Ferguson</a:t>
          </a:r>
        </a:p>
      </dgm:t>
    </dgm:pt>
    <dgm:pt modelId="{EF133BAB-AC1D-4C16-BEE6-EA2F9251856D}" type="parTrans" cxnId="{9F674EC6-007C-4A2B-88EC-9B2CB4785A26}">
      <dgm:prSet/>
      <dgm:spPr/>
      <dgm:t>
        <a:bodyPr/>
        <a:lstStyle/>
        <a:p>
          <a:endParaRPr lang="en-US"/>
        </a:p>
      </dgm:t>
    </dgm:pt>
    <dgm:pt modelId="{E50F1FAC-28FF-4AB5-93E2-62B8416A2000}" type="sibTrans" cxnId="{9F674EC6-007C-4A2B-88EC-9B2CB4785A26}">
      <dgm:prSet/>
      <dgm:spPr/>
      <dgm:t>
        <a:bodyPr/>
        <a:lstStyle/>
        <a:p>
          <a:endParaRPr lang="en-US"/>
        </a:p>
      </dgm:t>
    </dgm:pt>
    <dgm:pt modelId="{D171CFCE-AFFD-4012-8620-933016E34DF7}">
      <dgm:prSet phldrT="[Text]" custT="1"/>
      <dgm:spPr/>
      <dgm:t>
        <a:bodyPr/>
        <a:lstStyle/>
        <a:p>
          <a:r>
            <a:rPr lang="en-US" sz="1050" dirty="0"/>
            <a:t>1898: Spanish-American War</a:t>
          </a:r>
        </a:p>
      </dgm:t>
    </dgm:pt>
    <dgm:pt modelId="{63B0C6BF-2FC2-4317-995B-D4F02A6BEDFA}" type="parTrans" cxnId="{DFD4FF23-0DA8-4812-8BBE-E6D6C4A03E31}">
      <dgm:prSet/>
      <dgm:spPr/>
      <dgm:t>
        <a:bodyPr/>
        <a:lstStyle/>
        <a:p>
          <a:endParaRPr lang="en-US"/>
        </a:p>
      </dgm:t>
    </dgm:pt>
    <dgm:pt modelId="{AE1EC89B-849D-40F8-ABCF-7C26E4DCBC5A}" type="sibTrans" cxnId="{DFD4FF23-0DA8-4812-8BBE-E6D6C4A03E31}">
      <dgm:prSet/>
      <dgm:spPr/>
      <dgm:t>
        <a:bodyPr/>
        <a:lstStyle/>
        <a:p>
          <a:endParaRPr lang="en-US"/>
        </a:p>
      </dgm:t>
    </dgm:pt>
    <dgm:pt modelId="{6B274000-D2B9-45F2-98D8-8613FD5606BC}">
      <dgm:prSet phldrT="[Text]"/>
      <dgm:spPr/>
      <dgm:t>
        <a:bodyPr/>
        <a:lstStyle/>
        <a:p>
          <a:r>
            <a:rPr lang="en-US" dirty="0" err="1"/>
            <a:t>1900s</a:t>
          </a:r>
          <a:endParaRPr lang="en-US" dirty="0"/>
        </a:p>
      </dgm:t>
    </dgm:pt>
    <dgm:pt modelId="{03A47A31-5D94-4A81-ACA8-2A8AE36D9F54}" type="parTrans" cxnId="{2AAB97B9-78E3-4826-865C-C7CB08605DB1}">
      <dgm:prSet/>
      <dgm:spPr/>
      <dgm:t>
        <a:bodyPr/>
        <a:lstStyle/>
        <a:p>
          <a:endParaRPr lang="en-US"/>
        </a:p>
      </dgm:t>
    </dgm:pt>
    <dgm:pt modelId="{A8B40B92-E6D2-4FF3-8BDF-8AACCEAAE216}" type="sibTrans" cxnId="{2AAB97B9-78E3-4826-865C-C7CB08605DB1}">
      <dgm:prSet/>
      <dgm:spPr/>
      <dgm:t>
        <a:bodyPr/>
        <a:lstStyle/>
        <a:p>
          <a:endParaRPr lang="en-US"/>
        </a:p>
      </dgm:t>
    </dgm:pt>
    <dgm:pt modelId="{58BBDCFA-EC20-43DA-8FBB-5A93C4C503EF}">
      <dgm:prSet phldrT="[Text]" custT="1"/>
      <dgm:spPr/>
      <dgm:t>
        <a:bodyPr/>
        <a:lstStyle/>
        <a:p>
          <a:r>
            <a:rPr lang="en-US" sz="1050" dirty="0"/>
            <a:t>1903: Wright Bros invent airplane</a:t>
          </a:r>
        </a:p>
      </dgm:t>
    </dgm:pt>
    <dgm:pt modelId="{0D765216-DB81-4233-B5A7-1A3F4DA51841}" type="parTrans" cxnId="{D0A39A9B-291A-4425-894F-B73FE9FECAEE}">
      <dgm:prSet/>
      <dgm:spPr/>
      <dgm:t>
        <a:bodyPr/>
        <a:lstStyle/>
        <a:p>
          <a:endParaRPr lang="en-US"/>
        </a:p>
      </dgm:t>
    </dgm:pt>
    <dgm:pt modelId="{A769D606-2971-44F1-92C5-546642B80860}" type="sibTrans" cxnId="{D0A39A9B-291A-4425-894F-B73FE9FECAEE}">
      <dgm:prSet/>
      <dgm:spPr/>
      <dgm:t>
        <a:bodyPr/>
        <a:lstStyle/>
        <a:p>
          <a:endParaRPr lang="en-US"/>
        </a:p>
      </dgm:t>
    </dgm:pt>
    <dgm:pt modelId="{E0065476-508F-4624-A05F-DC14EC8CFD1F}">
      <dgm:prSet phldrT="[Text]" custT="1"/>
      <dgm:spPr/>
      <dgm:t>
        <a:bodyPr/>
        <a:lstStyle/>
        <a:p>
          <a:r>
            <a:rPr lang="en-US" sz="1050" dirty="0"/>
            <a:t>1908: Ford Motor Co introduces the Model T</a:t>
          </a:r>
        </a:p>
      </dgm:t>
    </dgm:pt>
    <dgm:pt modelId="{6337991C-D0C7-4E6A-BBC8-810487DF1774}" type="parTrans" cxnId="{8613AB07-1B1D-426E-85FB-FBCA425F3B5A}">
      <dgm:prSet/>
      <dgm:spPr/>
      <dgm:t>
        <a:bodyPr/>
        <a:lstStyle/>
        <a:p>
          <a:endParaRPr lang="en-US"/>
        </a:p>
      </dgm:t>
    </dgm:pt>
    <dgm:pt modelId="{32AF18BB-A51A-44D2-9615-F5EC2B9DE4FF}" type="sibTrans" cxnId="{8613AB07-1B1D-426E-85FB-FBCA425F3B5A}">
      <dgm:prSet/>
      <dgm:spPr/>
      <dgm:t>
        <a:bodyPr/>
        <a:lstStyle/>
        <a:p>
          <a:endParaRPr lang="en-US"/>
        </a:p>
      </dgm:t>
    </dgm:pt>
    <dgm:pt modelId="{408B7224-9CFE-4417-BFE0-C6AD6B4D87AE}">
      <dgm:prSet phldrT="[Text]" custT="1"/>
      <dgm:spPr/>
      <dgm:t>
        <a:bodyPr/>
        <a:lstStyle/>
        <a:p>
          <a:r>
            <a:rPr lang="en-US" sz="3100" dirty="0" err="1"/>
            <a:t>1910s</a:t>
          </a:r>
          <a:endParaRPr lang="en-US" sz="3100" dirty="0"/>
        </a:p>
      </dgm:t>
    </dgm:pt>
    <dgm:pt modelId="{F80F6B41-8053-4FCE-BB83-5AF46389270B}" type="parTrans" cxnId="{6EABF5A3-4986-47F8-A654-FF63677632F7}">
      <dgm:prSet/>
      <dgm:spPr/>
      <dgm:t>
        <a:bodyPr/>
        <a:lstStyle/>
        <a:p>
          <a:endParaRPr lang="en-US"/>
        </a:p>
      </dgm:t>
    </dgm:pt>
    <dgm:pt modelId="{F9A7BF5E-C4E1-42C4-BE19-18961042D440}" type="sibTrans" cxnId="{6EABF5A3-4986-47F8-A654-FF63677632F7}">
      <dgm:prSet/>
      <dgm:spPr/>
      <dgm:t>
        <a:bodyPr/>
        <a:lstStyle/>
        <a:p>
          <a:endParaRPr lang="en-US"/>
        </a:p>
      </dgm:t>
    </dgm:pt>
    <dgm:pt modelId="{AFE807B9-55B8-45EB-98AB-120E29E34D3C}">
      <dgm:prSet phldrT="[Text]" custT="1"/>
      <dgm:spPr/>
      <dgm:t>
        <a:bodyPr/>
        <a:lstStyle/>
        <a:p>
          <a:r>
            <a:rPr lang="en-US" sz="1050" dirty="0"/>
            <a:t>1932: FDR elected President</a:t>
          </a:r>
        </a:p>
      </dgm:t>
    </dgm:pt>
    <dgm:pt modelId="{F9D6CF94-26DA-44C5-9D78-8F709AD6911A}" type="parTrans" cxnId="{054E1AD1-85DD-45E7-A844-FECBABFC7375}">
      <dgm:prSet/>
      <dgm:spPr/>
      <dgm:t>
        <a:bodyPr/>
        <a:lstStyle/>
        <a:p>
          <a:endParaRPr lang="en-US"/>
        </a:p>
      </dgm:t>
    </dgm:pt>
    <dgm:pt modelId="{8BA03C10-FA97-4660-A812-8AAC70E9DA5D}" type="sibTrans" cxnId="{054E1AD1-85DD-45E7-A844-FECBABFC7375}">
      <dgm:prSet/>
      <dgm:spPr/>
      <dgm:t>
        <a:bodyPr/>
        <a:lstStyle/>
        <a:p>
          <a:endParaRPr lang="en-US"/>
        </a:p>
      </dgm:t>
    </dgm:pt>
    <dgm:pt modelId="{9CC28E1E-D3C7-434A-B133-6110995909FA}">
      <dgm:prSet phldrT="[Text]"/>
      <dgm:spPr/>
      <dgm:t>
        <a:bodyPr/>
        <a:lstStyle/>
        <a:p>
          <a:r>
            <a:rPr lang="en-US" dirty="0" err="1"/>
            <a:t>1920s</a:t>
          </a:r>
          <a:endParaRPr lang="en-US" dirty="0"/>
        </a:p>
      </dgm:t>
    </dgm:pt>
    <dgm:pt modelId="{198CACBA-A9D2-4AFC-BBFB-680F347380A7}" type="parTrans" cxnId="{379E32EF-E45C-4AB6-BB1B-72C08419CAC8}">
      <dgm:prSet/>
      <dgm:spPr/>
      <dgm:t>
        <a:bodyPr/>
        <a:lstStyle/>
        <a:p>
          <a:endParaRPr lang="en-US"/>
        </a:p>
      </dgm:t>
    </dgm:pt>
    <dgm:pt modelId="{7C8728DC-F09D-4F21-86F0-29832E424F7A}" type="sibTrans" cxnId="{379E32EF-E45C-4AB6-BB1B-72C08419CAC8}">
      <dgm:prSet/>
      <dgm:spPr/>
      <dgm:t>
        <a:bodyPr/>
        <a:lstStyle/>
        <a:p>
          <a:endParaRPr lang="en-US"/>
        </a:p>
      </dgm:t>
    </dgm:pt>
    <dgm:pt modelId="{93D19BB6-AD5C-4948-ADE9-4EDFED0D64DD}">
      <dgm:prSet phldrT="[Text]"/>
      <dgm:spPr/>
      <dgm:t>
        <a:bodyPr/>
        <a:lstStyle/>
        <a:p>
          <a:r>
            <a:rPr lang="en-US" dirty="0" err="1"/>
            <a:t>1930s</a:t>
          </a:r>
          <a:endParaRPr lang="en-US" dirty="0"/>
        </a:p>
      </dgm:t>
    </dgm:pt>
    <dgm:pt modelId="{5740FDBA-D7AE-4B81-BD02-415F9942172B}" type="parTrans" cxnId="{6F685E86-DF41-4739-A27C-89AABDFAC347}">
      <dgm:prSet/>
      <dgm:spPr/>
      <dgm:t>
        <a:bodyPr/>
        <a:lstStyle/>
        <a:p>
          <a:endParaRPr lang="en-US"/>
        </a:p>
      </dgm:t>
    </dgm:pt>
    <dgm:pt modelId="{A83D719A-1353-45F7-B000-9D453D6BCD5A}" type="sibTrans" cxnId="{6F685E86-DF41-4739-A27C-89AABDFAC347}">
      <dgm:prSet/>
      <dgm:spPr/>
      <dgm:t>
        <a:bodyPr/>
        <a:lstStyle/>
        <a:p>
          <a:endParaRPr lang="en-US"/>
        </a:p>
      </dgm:t>
    </dgm:pt>
    <dgm:pt modelId="{57BE58F8-BE86-4C14-AAD3-1EF822745638}">
      <dgm:prSet phldrT="[Text]" custT="1"/>
      <dgm:spPr/>
      <dgm:t>
        <a:bodyPr/>
        <a:lstStyle/>
        <a:p>
          <a:r>
            <a:rPr lang="en-US" sz="1050" dirty="0"/>
            <a:t>1914: WWI begins</a:t>
          </a:r>
        </a:p>
      </dgm:t>
    </dgm:pt>
    <dgm:pt modelId="{DCB0F08A-060B-4F9B-A860-9A9723193D9E}" type="parTrans" cxnId="{C67324E8-F8C7-4588-A66C-910E21BE555D}">
      <dgm:prSet/>
      <dgm:spPr/>
      <dgm:t>
        <a:bodyPr/>
        <a:lstStyle/>
        <a:p>
          <a:endParaRPr lang="en-US"/>
        </a:p>
      </dgm:t>
    </dgm:pt>
    <dgm:pt modelId="{76453722-AC8F-407E-B070-C5488DFEF96A}" type="sibTrans" cxnId="{C67324E8-F8C7-4588-A66C-910E21BE555D}">
      <dgm:prSet/>
      <dgm:spPr/>
      <dgm:t>
        <a:bodyPr/>
        <a:lstStyle/>
        <a:p>
          <a:endParaRPr lang="en-US"/>
        </a:p>
      </dgm:t>
    </dgm:pt>
    <dgm:pt modelId="{D5D78C62-2FA3-460B-B520-CDE0B804F045}">
      <dgm:prSet phldrT="[Text]" custT="1"/>
      <dgm:spPr/>
      <dgm:t>
        <a:bodyPr/>
        <a:lstStyle/>
        <a:p>
          <a:r>
            <a:rPr lang="en-US" sz="1050" dirty="0"/>
            <a:t>1918: WWI ends</a:t>
          </a:r>
        </a:p>
      </dgm:t>
    </dgm:pt>
    <dgm:pt modelId="{86E0343C-302D-447A-BFA5-3C147CFEE355}" type="parTrans" cxnId="{CDA1200C-34DB-41E3-9C72-E597BB0544CF}">
      <dgm:prSet/>
      <dgm:spPr/>
      <dgm:t>
        <a:bodyPr/>
        <a:lstStyle/>
        <a:p>
          <a:endParaRPr lang="en-US"/>
        </a:p>
      </dgm:t>
    </dgm:pt>
    <dgm:pt modelId="{ADC548CC-A8B8-4035-8FBA-883C6DA8926A}" type="sibTrans" cxnId="{CDA1200C-34DB-41E3-9C72-E597BB0544CF}">
      <dgm:prSet/>
      <dgm:spPr/>
      <dgm:t>
        <a:bodyPr/>
        <a:lstStyle/>
        <a:p>
          <a:endParaRPr lang="en-US"/>
        </a:p>
      </dgm:t>
    </dgm:pt>
    <dgm:pt modelId="{42DE9C55-10E1-4DDD-BDC4-7E06D5F607C7}">
      <dgm:prSet phldrT="[Text]" custT="1"/>
      <dgm:spPr/>
      <dgm:t>
        <a:bodyPr/>
        <a:lstStyle/>
        <a:p>
          <a:r>
            <a:rPr lang="en-US" sz="1050" dirty="0"/>
            <a:t>1920: 19</a:t>
          </a:r>
          <a:r>
            <a:rPr lang="en-US" sz="1050" baseline="30000" dirty="0"/>
            <a:t>th</a:t>
          </a:r>
          <a:r>
            <a:rPr lang="en-US" sz="1050" dirty="0"/>
            <a:t> Amendment passed</a:t>
          </a:r>
        </a:p>
      </dgm:t>
    </dgm:pt>
    <dgm:pt modelId="{ABD821DF-A1D8-4493-9A61-A771C33E85A5}" type="parTrans" cxnId="{48169567-E2BF-468C-9361-A5EC8DD6EA34}">
      <dgm:prSet/>
      <dgm:spPr/>
      <dgm:t>
        <a:bodyPr/>
        <a:lstStyle/>
        <a:p>
          <a:endParaRPr lang="en-US"/>
        </a:p>
      </dgm:t>
    </dgm:pt>
    <dgm:pt modelId="{E8C4A0A6-D477-41C9-ACDF-344FB3455899}" type="sibTrans" cxnId="{48169567-E2BF-468C-9361-A5EC8DD6EA34}">
      <dgm:prSet/>
      <dgm:spPr/>
      <dgm:t>
        <a:bodyPr/>
        <a:lstStyle/>
        <a:p>
          <a:endParaRPr lang="en-US"/>
        </a:p>
      </dgm:t>
    </dgm:pt>
    <dgm:pt modelId="{7B365D2F-B71B-45A0-AA01-3E5FF4AB628A}">
      <dgm:prSet phldrT="[Text]" custT="1"/>
      <dgm:spPr/>
      <dgm:t>
        <a:bodyPr/>
        <a:lstStyle/>
        <a:p>
          <a:r>
            <a:rPr lang="en-US" sz="1050" dirty="0"/>
            <a:t>1917: US enters WWI</a:t>
          </a:r>
        </a:p>
      </dgm:t>
    </dgm:pt>
    <dgm:pt modelId="{99F10165-8920-4D32-A538-B707C1E4990D}" type="parTrans" cxnId="{A495A2A5-C82C-4EB2-BF4A-3935CC75B5D5}">
      <dgm:prSet/>
      <dgm:spPr/>
      <dgm:t>
        <a:bodyPr/>
        <a:lstStyle/>
        <a:p>
          <a:endParaRPr lang="en-US"/>
        </a:p>
      </dgm:t>
    </dgm:pt>
    <dgm:pt modelId="{6B46C80E-53A6-42CF-A8F9-A061AA1276E0}" type="sibTrans" cxnId="{A495A2A5-C82C-4EB2-BF4A-3935CC75B5D5}">
      <dgm:prSet/>
      <dgm:spPr/>
      <dgm:t>
        <a:bodyPr/>
        <a:lstStyle/>
        <a:p>
          <a:endParaRPr lang="en-US"/>
        </a:p>
      </dgm:t>
    </dgm:pt>
    <dgm:pt modelId="{BF0CDE7B-6F1E-4073-AF4F-6463AEAF585E}">
      <dgm:prSet phldrT="[Text]" custT="1"/>
      <dgm:spPr/>
      <dgm:t>
        <a:bodyPr/>
        <a:lstStyle/>
        <a:p>
          <a:r>
            <a:rPr lang="en-US" sz="1050" dirty="0"/>
            <a:t>1929: Stock Market Crash</a:t>
          </a:r>
        </a:p>
      </dgm:t>
    </dgm:pt>
    <dgm:pt modelId="{C33A9949-6CF9-491F-B49F-E6917EF99407}" type="parTrans" cxnId="{AC8CB1E3-CA80-4DF6-8DA0-A6BFBC77486B}">
      <dgm:prSet/>
      <dgm:spPr/>
      <dgm:t>
        <a:bodyPr/>
        <a:lstStyle/>
        <a:p>
          <a:endParaRPr lang="en-US"/>
        </a:p>
      </dgm:t>
    </dgm:pt>
    <dgm:pt modelId="{81C4FD69-13C3-4116-8D3C-9F300FDAD4D7}" type="sibTrans" cxnId="{AC8CB1E3-CA80-4DF6-8DA0-A6BFBC77486B}">
      <dgm:prSet/>
      <dgm:spPr/>
      <dgm:t>
        <a:bodyPr/>
        <a:lstStyle/>
        <a:p>
          <a:endParaRPr lang="en-US"/>
        </a:p>
      </dgm:t>
    </dgm:pt>
    <dgm:pt modelId="{A65BE19B-E309-4F6C-B4FA-5802C170ADDE}">
      <dgm:prSet phldrT="[Text]" custT="1"/>
      <dgm:spPr/>
      <dgm:t>
        <a:bodyPr/>
        <a:lstStyle/>
        <a:p>
          <a:r>
            <a:rPr lang="en-US" sz="1050" dirty="0"/>
            <a:t>1938: Congress creates minimum wage</a:t>
          </a:r>
        </a:p>
      </dgm:t>
    </dgm:pt>
    <dgm:pt modelId="{5761C965-3647-4AD9-BD0A-5DBBF68BD9E1}" type="parTrans" cxnId="{02AD1AF9-CAB8-4CFA-A0C7-B2C50039355A}">
      <dgm:prSet/>
      <dgm:spPr/>
      <dgm:t>
        <a:bodyPr/>
        <a:lstStyle/>
        <a:p>
          <a:endParaRPr lang="en-US"/>
        </a:p>
      </dgm:t>
    </dgm:pt>
    <dgm:pt modelId="{C1BD2EE5-2920-4CB2-A329-83B07751E61B}" type="sibTrans" cxnId="{02AD1AF9-CAB8-4CFA-A0C7-B2C50039355A}">
      <dgm:prSet/>
      <dgm:spPr/>
      <dgm:t>
        <a:bodyPr/>
        <a:lstStyle/>
        <a:p>
          <a:endParaRPr lang="en-US"/>
        </a:p>
      </dgm:t>
    </dgm:pt>
    <dgm:pt modelId="{00ED6F5D-D33D-4D89-9D1D-101D3C54D343}">
      <dgm:prSet phldrT="[Text]" custT="1"/>
      <dgm:spPr/>
      <dgm:t>
        <a:bodyPr/>
        <a:lstStyle/>
        <a:p>
          <a:r>
            <a:rPr lang="en-US" sz="1050" dirty="0"/>
            <a:t>1935: Social Security created</a:t>
          </a:r>
        </a:p>
      </dgm:t>
    </dgm:pt>
    <dgm:pt modelId="{67FA2C5A-A463-4926-A7BF-852697D4239B}" type="parTrans" cxnId="{A537AA03-5989-4A58-A4BD-2F3966173132}">
      <dgm:prSet/>
      <dgm:spPr/>
      <dgm:t>
        <a:bodyPr/>
        <a:lstStyle/>
        <a:p>
          <a:endParaRPr lang="en-US"/>
        </a:p>
      </dgm:t>
    </dgm:pt>
    <dgm:pt modelId="{F27BBEF5-3A47-40E3-8C79-0C98ADC51AF7}" type="sibTrans" cxnId="{A537AA03-5989-4A58-A4BD-2F3966173132}">
      <dgm:prSet/>
      <dgm:spPr/>
      <dgm:t>
        <a:bodyPr/>
        <a:lstStyle/>
        <a:p>
          <a:endParaRPr lang="en-US"/>
        </a:p>
      </dgm:t>
    </dgm:pt>
    <dgm:pt modelId="{01C2D126-1572-4E3F-A168-A2F2EBA23B52}">
      <dgm:prSet phldrT="[Text]" custT="1"/>
      <dgm:spPr/>
      <dgm:t>
        <a:bodyPr/>
        <a:lstStyle/>
        <a:p>
          <a:r>
            <a:rPr lang="en-US" sz="1050" dirty="0"/>
            <a:t>1939: Nazi Germany invades Poland</a:t>
          </a:r>
        </a:p>
      </dgm:t>
    </dgm:pt>
    <dgm:pt modelId="{E28BFFCB-3AB5-4FDF-81FD-CE17D5AE72BB}" type="parTrans" cxnId="{7D564C43-D520-4344-AEDB-F529BF9E33C5}">
      <dgm:prSet/>
      <dgm:spPr/>
      <dgm:t>
        <a:bodyPr/>
        <a:lstStyle/>
        <a:p>
          <a:endParaRPr lang="en-US"/>
        </a:p>
      </dgm:t>
    </dgm:pt>
    <dgm:pt modelId="{7FBC6BED-F986-4884-97CC-6574501A2A8A}" type="sibTrans" cxnId="{7D564C43-D520-4344-AEDB-F529BF9E33C5}">
      <dgm:prSet/>
      <dgm:spPr/>
      <dgm:t>
        <a:bodyPr/>
        <a:lstStyle/>
        <a:p>
          <a:endParaRPr lang="en-US"/>
        </a:p>
      </dgm:t>
    </dgm:pt>
    <dgm:pt modelId="{00400BCB-B4A9-4BBE-9684-24A48A5BC3A0}">
      <dgm:prSet phldrT="[Text]" custT="1"/>
      <dgm:spPr/>
      <dgm:t>
        <a:bodyPr/>
        <a:lstStyle/>
        <a:p>
          <a:r>
            <a:rPr lang="en-US" sz="1050" dirty="0"/>
            <a:t>1927: Charles Lindbergh flies solo across Atlantic</a:t>
          </a:r>
        </a:p>
      </dgm:t>
    </dgm:pt>
    <dgm:pt modelId="{605D06FC-EF0B-4B71-876F-928F0AD1DA89}" type="parTrans" cxnId="{DC736171-AE0C-485D-9AEF-3FBEEBE9E188}">
      <dgm:prSet/>
      <dgm:spPr/>
      <dgm:t>
        <a:bodyPr/>
        <a:lstStyle/>
        <a:p>
          <a:endParaRPr lang="en-US"/>
        </a:p>
      </dgm:t>
    </dgm:pt>
    <dgm:pt modelId="{3101B21E-8CB8-4B1D-ADEE-9E67616DD7B7}" type="sibTrans" cxnId="{DC736171-AE0C-485D-9AEF-3FBEEBE9E188}">
      <dgm:prSet/>
      <dgm:spPr/>
      <dgm:t>
        <a:bodyPr/>
        <a:lstStyle/>
        <a:p>
          <a:endParaRPr lang="en-US"/>
        </a:p>
      </dgm:t>
    </dgm:pt>
    <dgm:pt modelId="{DB014BB7-00AA-4096-B421-7FEBF092B5C1}" type="pres">
      <dgm:prSet presAssocID="{3AA72364-8B25-4A3D-8870-0AD67B5F5CA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3C31EE6-CA83-4A56-9575-84A4B5099B97}" type="pres">
      <dgm:prSet presAssocID="{D56172F7-A795-4154-AE11-C04626ACF6D9}" presName="horFlow" presStyleCnt="0"/>
      <dgm:spPr/>
    </dgm:pt>
    <dgm:pt modelId="{41331991-E141-4D73-B3F6-6BBC1EC32B2B}" type="pres">
      <dgm:prSet presAssocID="{D56172F7-A795-4154-AE11-C04626ACF6D9}" presName="bigChev" presStyleLbl="node1" presStyleIdx="0" presStyleCnt="5"/>
      <dgm:spPr/>
    </dgm:pt>
    <dgm:pt modelId="{8ED3F835-D142-4DBD-88B4-848A2C222636}" type="pres">
      <dgm:prSet presAssocID="{EF133BAB-AC1D-4C16-BEE6-EA2F9251856D}" presName="parTrans" presStyleCnt="0"/>
      <dgm:spPr/>
    </dgm:pt>
    <dgm:pt modelId="{53FAFD9C-2822-4156-BB81-78C0079B3944}" type="pres">
      <dgm:prSet presAssocID="{9D8E2A56-E4EB-469D-8BF8-D32CD25B3E09}" presName="node" presStyleLbl="alignAccFollowNode1" presStyleIdx="0" presStyleCnt="14">
        <dgm:presLayoutVars>
          <dgm:bulletEnabled val="1"/>
        </dgm:presLayoutVars>
      </dgm:prSet>
      <dgm:spPr/>
    </dgm:pt>
    <dgm:pt modelId="{19CC6C8C-CEF8-4098-941F-2E7924050CF8}" type="pres">
      <dgm:prSet presAssocID="{E50F1FAC-28FF-4AB5-93E2-62B8416A2000}" presName="sibTrans" presStyleCnt="0"/>
      <dgm:spPr/>
    </dgm:pt>
    <dgm:pt modelId="{D3951ACD-C36F-4099-B6FF-F030A7A21A53}" type="pres">
      <dgm:prSet presAssocID="{D171CFCE-AFFD-4012-8620-933016E34DF7}" presName="node" presStyleLbl="alignAccFollowNode1" presStyleIdx="1" presStyleCnt="14">
        <dgm:presLayoutVars>
          <dgm:bulletEnabled val="1"/>
        </dgm:presLayoutVars>
      </dgm:prSet>
      <dgm:spPr/>
    </dgm:pt>
    <dgm:pt modelId="{EBC2C1C3-B37C-41DB-A288-DF6DC0A27EEC}" type="pres">
      <dgm:prSet presAssocID="{D56172F7-A795-4154-AE11-C04626ACF6D9}" presName="vSp" presStyleCnt="0"/>
      <dgm:spPr/>
    </dgm:pt>
    <dgm:pt modelId="{52AFD9EC-11A8-4BC2-8FAE-6AB7FC66EF0A}" type="pres">
      <dgm:prSet presAssocID="{6B274000-D2B9-45F2-98D8-8613FD5606BC}" presName="horFlow" presStyleCnt="0"/>
      <dgm:spPr/>
    </dgm:pt>
    <dgm:pt modelId="{E63A45D1-28F0-4D73-A2D7-86CDFEECCBF7}" type="pres">
      <dgm:prSet presAssocID="{6B274000-D2B9-45F2-98D8-8613FD5606BC}" presName="bigChev" presStyleLbl="node1" presStyleIdx="1" presStyleCnt="5"/>
      <dgm:spPr/>
    </dgm:pt>
    <dgm:pt modelId="{11EFCF54-8F60-41FA-AD22-10BACEA346CE}" type="pres">
      <dgm:prSet presAssocID="{0D765216-DB81-4233-B5A7-1A3F4DA51841}" presName="parTrans" presStyleCnt="0"/>
      <dgm:spPr/>
    </dgm:pt>
    <dgm:pt modelId="{1B18CD29-8F9A-415B-BE66-1CAA302DFF81}" type="pres">
      <dgm:prSet presAssocID="{58BBDCFA-EC20-43DA-8FBB-5A93C4C503EF}" presName="node" presStyleLbl="alignAccFollowNode1" presStyleIdx="2" presStyleCnt="14">
        <dgm:presLayoutVars>
          <dgm:bulletEnabled val="1"/>
        </dgm:presLayoutVars>
      </dgm:prSet>
      <dgm:spPr/>
    </dgm:pt>
    <dgm:pt modelId="{8527AD73-4A79-4AFE-8585-B42D6FD1B947}" type="pres">
      <dgm:prSet presAssocID="{A769D606-2971-44F1-92C5-546642B80860}" presName="sibTrans" presStyleCnt="0"/>
      <dgm:spPr/>
    </dgm:pt>
    <dgm:pt modelId="{9C64BA7A-E94C-4F12-B6A4-C8C0618C5041}" type="pres">
      <dgm:prSet presAssocID="{E0065476-508F-4624-A05F-DC14EC8CFD1F}" presName="node" presStyleLbl="alignAccFollowNode1" presStyleIdx="3" presStyleCnt="14">
        <dgm:presLayoutVars>
          <dgm:bulletEnabled val="1"/>
        </dgm:presLayoutVars>
      </dgm:prSet>
      <dgm:spPr/>
    </dgm:pt>
    <dgm:pt modelId="{0194E0EB-A980-4EC1-A2C5-D6CC8E0A2F8F}" type="pres">
      <dgm:prSet presAssocID="{6B274000-D2B9-45F2-98D8-8613FD5606BC}" presName="vSp" presStyleCnt="0"/>
      <dgm:spPr/>
    </dgm:pt>
    <dgm:pt modelId="{F516A94B-E37C-4FF6-A094-D56DC5E070E0}" type="pres">
      <dgm:prSet presAssocID="{408B7224-9CFE-4417-BFE0-C6AD6B4D87AE}" presName="horFlow" presStyleCnt="0"/>
      <dgm:spPr/>
    </dgm:pt>
    <dgm:pt modelId="{B2D59266-B583-41AB-9A2A-5A25E8D10589}" type="pres">
      <dgm:prSet presAssocID="{408B7224-9CFE-4417-BFE0-C6AD6B4D87AE}" presName="bigChev" presStyleLbl="node1" presStyleIdx="2" presStyleCnt="5"/>
      <dgm:spPr/>
    </dgm:pt>
    <dgm:pt modelId="{32CFEB73-2023-43B1-8FCB-AFABD495F589}" type="pres">
      <dgm:prSet presAssocID="{DCB0F08A-060B-4F9B-A860-9A9723193D9E}" presName="parTrans" presStyleCnt="0"/>
      <dgm:spPr/>
    </dgm:pt>
    <dgm:pt modelId="{FA843C74-A494-4517-9D15-C5F6C4594AA9}" type="pres">
      <dgm:prSet presAssocID="{57BE58F8-BE86-4C14-AAD3-1EF822745638}" presName="node" presStyleLbl="alignAccFollowNode1" presStyleIdx="4" presStyleCnt="14">
        <dgm:presLayoutVars>
          <dgm:bulletEnabled val="1"/>
        </dgm:presLayoutVars>
      </dgm:prSet>
      <dgm:spPr/>
    </dgm:pt>
    <dgm:pt modelId="{5F3CB226-1A81-479F-B6C0-7F1A354E6E45}" type="pres">
      <dgm:prSet presAssocID="{76453722-AC8F-407E-B070-C5488DFEF96A}" presName="sibTrans" presStyleCnt="0"/>
      <dgm:spPr/>
    </dgm:pt>
    <dgm:pt modelId="{60DE62BA-7D5F-4902-A2FD-0D39AD1C6811}" type="pres">
      <dgm:prSet presAssocID="{7B365D2F-B71B-45A0-AA01-3E5FF4AB628A}" presName="node" presStyleLbl="alignAccFollowNode1" presStyleIdx="5" presStyleCnt="14">
        <dgm:presLayoutVars>
          <dgm:bulletEnabled val="1"/>
        </dgm:presLayoutVars>
      </dgm:prSet>
      <dgm:spPr/>
    </dgm:pt>
    <dgm:pt modelId="{3F799CA1-A29B-4926-8EDD-E178370A431E}" type="pres">
      <dgm:prSet presAssocID="{6B46C80E-53A6-42CF-A8F9-A061AA1276E0}" presName="sibTrans" presStyleCnt="0"/>
      <dgm:spPr/>
    </dgm:pt>
    <dgm:pt modelId="{E582DD16-63BC-427E-8E92-5CF51626BEC1}" type="pres">
      <dgm:prSet presAssocID="{D5D78C62-2FA3-460B-B520-CDE0B804F045}" presName="node" presStyleLbl="alignAccFollowNode1" presStyleIdx="6" presStyleCnt="14">
        <dgm:presLayoutVars>
          <dgm:bulletEnabled val="1"/>
        </dgm:presLayoutVars>
      </dgm:prSet>
      <dgm:spPr/>
    </dgm:pt>
    <dgm:pt modelId="{5E728441-D144-4EE5-A021-D272981243ED}" type="pres">
      <dgm:prSet presAssocID="{408B7224-9CFE-4417-BFE0-C6AD6B4D87AE}" presName="vSp" presStyleCnt="0"/>
      <dgm:spPr/>
    </dgm:pt>
    <dgm:pt modelId="{78298196-DCF7-4C75-A8DF-F89CA95D1C9E}" type="pres">
      <dgm:prSet presAssocID="{9CC28E1E-D3C7-434A-B133-6110995909FA}" presName="horFlow" presStyleCnt="0"/>
      <dgm:spPr/>
    </dgm:pt>
    <dgm:pt modelId="{45577C83-4FC2-4780-B8D6-073305414BA1}" type="pres">
      <dgm:prSet presAssocID="{9CC28E1E-D3C7-434A-B133-6110995909FA}" presName="bigChev" presStyleLbl="node1" presStyleIdx="3" presStyleCnt="5"/>
      <dgm:spPr/>
    </dgm:pt>
    <dgm:pt modelId="{91B96AAF-4207-4964-85BB-525AAC185481}" type="pres">
      <dgm:prSet presAssocID="{ABD821DF-A1D8-4493-9A61-A771C33E85A5}" presName="parTrans" presStyleCnt="0"/>
      <dgm:spPr/>
    </dgm:pt>
    <dgm:pt modelId="{2E0E03E8-AE47-4EE3-B42B-D54B2F73F141}" type="pres">
      <dgm:prSet presAssocID="{42DE9C55-10E1-4DDD-BDC4-7E06D5F607C7}" presName="node" presStyleLbl="alignAccFollowNode1" presStyleIdx="7" presStyleCnt="14">
        <dgm:presLayoutVars>
          <dgm:bulletEnabled val="1"/>
        </dgm:presLayoutVars>
      </dgm:prSet>
      <dgm:spPr/>
    </dgm:pt>
    <dgm:pt modelId="{63192C0A-0F00-4CCC-8808-4AAAC2D10E17}" type="pres">
      <dgm:prSet presAssocID="{E8C4A0A6-D477-41C9-ACDF-344FB3455899}" presName="sibTrans" presStyleCnt="0"/>
      <dgm:spPr/>
    </dgm:pt>
    <dgm:pt modelId="{073D1EB8-3D69-4A5A-A268-0FA762C53BD2}" type="pres">
      <dgm:prSet presAssocID="{00400BCB-B4A9-4BBE-9684-24A48A5BC3A0}" presName="node" presStyleLbl="alignAccFollowNode1" presStyleIdx="8" presStyleCnt="14">
        <dgm:presLayoutVars>
          <dgm:bulletEnabled val="1"/>
        </dgm:presLayoutVars>
      </dgm:prSet>
      <dgm:spPr/>
    </dgm:pt>
    <dgm:pt modelId="{ECAED36C-4863-43A0-8018-B93094164EBB}" type="pres">
      <dgm:prSet presAssocID="{3101B21E-8CB8-4B1D-ADEE-9E67616DD7B7}" presName="sibTrans" presStyleCnt="0"/>
      <dgm:spPr/>
    </dgm:pt>
    <dgm:pt modelId="{189A163E-23B6-4111-BC07-52CFAE93BEE0}" type="pres">
      <dgm:prSet presAssocID="{BF0CDE7B-6F1E-4073-AF4F-6463AEAF585E}" presName="node" presStyleLbl="alignAccFollowNode1" presStyleIdx="9" presStyleCnt="14">
        <dgm:presLayoutVars>
          <dgm:bulletEnabled val="1"/>
        </dgm:presLayoutVars>
      </dgm:prSet>
      <dgm:spPr/>
    </dgm:pt>
    <dgm:pt modelId="{EDC74FE8-4289-4698-8133-801BD562D87B}" type="pres">
      <dgm:prSet presAssocID="{9CC28E1E-D3C7-434A-B133-6110995909FA}" presName="vSp" presStyleCnt="0"/>
      <dgm:spPr/>
    </dgm:pt>
    <dgm:pt modelId="{E57290D8-4C14-44DD-8C38-A470221A9897}" type="pres">
      <dgm:prSet presAssocID="{93D19BB6-AD5C-4948-ADE9-4EDFED0D64DD}" presName="horFlow" presStyleCnt="0"/>
      <dgm:spPr/>
    </dgm:pt>
    <dgm:pt modelId="{5599CB11-D319-4166-86DB-42D35E061A4C}" type="pres">
      <dgm:prSet presAssocID="{93D19BB6-AD5C-4948-ADE9-4EDFED0D64DD}" presName="bigChev" presStyleLbl="node1" presStyleIdx="4" presStyleCnt="5"/>
      <dgm:spPr/>
    </dgm:pt>
    <dgm:pt modelId="{6226589B-29B0-477B-B198-58D10F79FF59}" type="pres">
      <dgm:prSet presAssocID="{F9D6CF94-26DA-44C5-9D78-8F709AD6911A}" presName="parTrans" presStyleCnt="0"/>
      <dgm:spPr/>
    </dgm:pt>
    <dgm:pt modelId="{9A47B0F0-A0DC-4A22-845D-DD3AFBDABB9B}" type="pres">
      <dgm:prSet presAssocID="{AFE807B9-55B8-45EB-98AB-120E29E34D3C}" presName="node" presStyleLbl="alignAccFollowNode1" presStyleIdx="10" presStyleCnt="14">
        <dgm:presLayoutVars>
          <dgm:bulletEnabled val="1"/>
        </dgm:presLayoutVars>
      </dgm:prSet>
      <dgm:spPr/>
    </dgm:pt>
    <dgm:pt modelId="{66A3611D-90F7-4679-8774-E0D2D7EAAA1B}" type="pres">
      <dgm:prSet presAssocID="{8BA03C10-FA97-4660-A812-8AAC70E9DA5D}" presName="sibTrans" presStyleCnt="0"/>
      <dgm:spPr/>
    </dgm:pt>
    <dgm:pt modelId="{0F07CC51-9049-4793-A2D1-6AE9F5DD5B83}" type="pres">
      <dgm:prSet presAssocID="{00ED6F5D-D33D-4D89-9D1D-101D3C54D343}" presName="node" presStyleLbl="alignAccFollowNode1" presStyleIdx="11" presStyleCnt="14">
        <dgm:presLayoutVars>
          <dgm:bulletEnabled val="1"/>
        </dgm:presLayoutVars>
      </dgm:prSet>
      <dgm:spPr/>
    </dgm:pt>
    <dgm:pt modelId="{6A4FD525-A202-4E2D-A95C-7B390982EF6D}" type="pres">
      <dgm:prSet presAssocID="{F27BBEF5-3A47-40E3-8C79-0C98ADC51AF7}" presName="sibTrans" presStyleCnt="0"/>
      <dgm:spPr/>
    </dgm:pt>
    <dgm:pt modelId="{C4F0969E-B8AA-4870-B3EA-89D260AAADB1}" type="pres">
      <dgm:prSet presAssocID="{A65BE19B-E309-4F6C-B4FA-5802C170ADDE}" presName="node" presStyleLbl="alignAccFollowNode1" presStyleIdx="12" presStyleCnt="14">
        <dgm:presLayoutVars>
          <dgm:bulletEnabled val="1"/>
        </dgm:presLayoutVars>
      </dgm:prSet>
      <dgm:spPr/>
    </dgm:pt>
    <dgm:pt modelId="{F5102BCE-5F88-44A1-9E39-997FB540A4AF}" type="pres">
      <dgm:prSet presAssocID="{C1BD2EE5-2920-4CB2-A329-83B07751E61B}" presName="sibTrans" presStyleCnt="0"/>
      <dgm:spPr/>
    </dgm:pt>
    <dgm:pt modelId="{23A53B06-5467-483D-B947-FD28B62E9320}" type="pres">
      <dgm:prSet presAssocID="{01C2D126-1572-4E3F-A168-A2F2EBA23B52}" presName="node" presStyleLbl="alignAccFollowNode1" presStyleIdx="13" presStyleCnt="14">
        <dgm:presLayoutVars>
          <dgm:bulletEnabled val="1"/>
        </dgm:presLayoutVars>
      </dgm:prSet>
      <dgm:spPr/>
    </dgm:pt>
  </dgm:ptLst>
  <dgm:cxnLst>
    <dgm:cxn modelId="{14E6E300-3F1B-4DAE-B9AA-D62A8D0C6649}" type="presOf" srcId="{AFE807B9-55B8-45EB-98AB-120E29E34D3C}" destId="{9A47B0F0-A0DC-4A22-845D-DD3AFBDABB9B}" srcOrd="0" destOrd="0" presId="urn:microsoft.com/office/officeart/2005/8/layout/lProcess3"/>
    <dgm:cxn modelId="{A537AA03-5989-4A58-A4BD-2F3966173132}" srcId="{93D19BB6-AD5C-4948-ADE9-4EDFED0D64DD}" destId="{00ED6F5D-D33D-4D89-9D1D-101D3C54D343}" srcOrd="1" destOrd="0" parTransId="{67FA2C5A-A463-4926-A7BF-852697D4239B}" sibTransId="{F27BBEF5-3A47-40E3-8C79-0C98ADC51AF7}"/>
    <dgm:cxn modelId="{8613AB07-1B1D-426E-85FB-FBCA425F3B5A}" srcId="{6B274000-D2B9-45F2-98D8-8613FD5606BC}" destId="{E0065476-508F-4624-A05F-DC14EC8CFD1F}" srcOrd="1" destOrd="0" parTransId="{6337991C-D0C7-4E6A-BBC8-810487DF1774}" sibTransId="{32AF18BB-A51A-44D2-9615-F5EC2B9DE4FF}"/>
    <dgm:cxn modelId="{CDA1200C-34DB-41E3-9C72-E597BB0544CF}" srcId="{408B7224-9CFE-4417-BFE0-C6AD6B4D87AE}" destId="{D5D78C62-2FA3-460B-B520-CDE0B804F045}" srcOrd="2" destOrd="0" parTransId="{86E0343C-302D-447A-BFA5-3C147CFEE355}" sibTransId="{ADC548CC-A8B8-4035-8FBA-883C6DA8926A}"/>
    <dgm:cxn modelId="{20DAA116-43C3-422E-9012-2819C1ADED2B}" type="presOf" srcId="{BF0CDE7B-6F1E-4073-AF4F-6463AEAF585E}" destId="{189A163E-23B6-4111-BC07-52CFAE93BEE0}" srcOrd="0" destOrd="0" presId="urn:microsoft.com/office/officeart/2005/8/layout/lProcess3"/>
    <dgm:cxn modelId="{91177221-9EE5-4C9A-B44F-5EA65FA24624}" type="presOf" srcId="{00ED6F5D-D33D-4D89-9D1D-101D3C54D343}" destId="{0F07CC51-9049-4793-A2D1-6AE9F5DD5B83}" srcOrd="0" destOrd="0" presId="urn:microsoft.com/office/officeart/2005/8/layout/lProcess3"/>
    <dgm:cxn modelId="{DFD4FF23-0DA8-4812-8BBE-E6D6C4A03E31}" srcId="{D56172F7-A795-4154-AE11-C04626ACF6D9}" destId="{D171CFCE-AFFD-4012-8620-933016E34DF7}" srcOrd="1" destOrd="0" parTransId="{63B0C6BF-2FC2-4317-995B-D4F02A6BEDFA}" sibTransId="{AE1EC89B-849D-40F8-ABCF-7C26E4DCBC5A}"/>
    <dgm:cxn modelId="{15BA5429-2F93-4B8B-AA6C-9A3F5276E1F2}" type="presOf" srcId="{00400BCB-B4A9-4BBE-9684-24A48A5BC3A0}" destId="{073D1EB8-3D69-4A5A-A268-0FA762C53BD2}" srcOrd="0" destOrd="0" presId="urn:microsoft.com/office/officeart/2005/8/layout/lProcess3"/>
    <dgm:cxn modelId="{66980830-C386-4B03-977E-1A677F374DFB}" type="presOf" srcId="{7B365D2F-B71B-45A0-AA01-3E5FF4AB628A}" destId="{60DE62BA-7D5F-4902-A2FD-0D39AD1C6811}" srcOrd="0" destOrd="0" presId="urn:microsoft.com/office/officeart/2005/8/layout/lProcess3"/>
    <dgm:cxn modelId="{37A06332-3DAA-43E4-B30F-A7A54DD6CF4B}" type="presOf" srcId="{A65BE19B-E309-4F6C-B4FA-5802C170ADDE}" destId="{C4F0969E-B8AA-4870-B3EA-89D260AAADB1}" srcOrd="0" destOrd="0" presId="urn:microsoft.com/office/officeart/2005/8/layout/lProcess3"/>
    <dgm:cxn modelId="{94B57B33-921D-4CC3-8C81-D8467C3F750F}" type="presOf" srcId="{D56172F7-A795-4154-AE11-C04626ACF6D9}" destId="{41331991-E141-4D73-B3F6-6BBC1EC32B2B}" srcOrd="0" destOrd="0" presId="urn:microsoft.com/office/officeart/2005/8/layout/lProcess3"/>
    <dgm:cxn modelId="{4C794134-898C-4534-8497-3AC89149E9F2}" type="presOf" srcId="{01C2D126-1572-4E3F-A168-A2F2EBA23B52}" destId="{23A53B06-5467-483D-B947-FD28B62E9320}" srcOrd="0" destOrd="0" presId="urn:microsoft.com/office/officeart/2005/8/layout/lProcess3"/>
    <dgm:cxn modelId="{011A1A36-23CD-4A56-9918-EA0302311468}" type="presOf" srcId="{408B7224-9CFE-4417-BFE0-C6AD6B4D87AE}" destId="{B2D59266-B583-41AB-9A2A-5A25E8D10589}" srcOrd="0" destOrd="0" presId="urn:microsoft.com/office/officeart/2005/8/layout/lProcess3"/>
    <dgm:cxn modelId="{56AC5C38-206A-482A-B7DB-150A29A69AAE}" type="presOf" srcId="{42DE9C55-10E1-4DDD-BDC4-7E06D5F607C7}" destId="{2E0E03E8-AE47-4EE3-B42B-D54B2F73F141}" srcOrd="0" destOrd="0" presId="urn:microsoft.com/office/officeart/2005/8/layout/lProcess3"/>
    <dgm:cxn modelId="{D05C2F3C-7DE2-4FF5-A6B2-006E6C3214E3}" type="presOf" srcId="{57BE58F8-BE86-4C14-AAD3-1EF822745638}" destId="{FA843C74-A494-4517-9D15-C5F6C4594AA9}" srcOrd="0" destOrd="0" presId="urn:microsoft.com/office/officeart/2005/8/layout/lProcess3"/>
    <dgm:cxn modelId="{7D564C43-D520-4344-AEDB-F529BF9E33C5}" srcId="{93D19BB6-AD5C-4948-ADE9-4EDFED0D64DD}" destId="{01C2D126-1572-4E3F-A168-A2F2EBA23B52}" srcOrd="3" destOrd="0" parTransId="{E28BFFCB-3AB5-4FDF-81FD-CE17D5AE72BB}" sibTransId="{7FBC6BED-F986-4884-97CC-6574501A2A8A}"/>
    <dgm:cxn modelId="{3C897D51-FE92-4275-A36D-97C3929A85F7}" type="presOf" srcId="{3AA72364-8B25-4A3D-8870-0AD67B5F5CA9}" destId="{DB014BB7-00AA-4096-B421-7FEBF092B5C1}" srcOrd="0" destOrd="0" presId="urn:microsoft.com/office/officeart/2005/8/layout/lProcess3"/>
    <dgm:cxn modelId="{48169567-E2BF-468C-9361-A5EC8DD6EA34}" srcId="{9CC28E1E-D3C7-434A-B133-6110995909FA}" destId="{42DE9C55-10E1-4DDD-BDC4-7E06D5F607C7}" srcOrd="0" destOrd="0" parTransId="{ABD821DF-A1D8-4493-9A61-A771C33E85A5}" sibTransId="{E8C4A0A6-D477-41C9-ACDF-344FB3455899}"/>
    <dgm:cxn modelId="{DC736171-AE0C-485D-9AEF-3FBEEBE9E188}" srcId="{9CC28E1E-D3C7-434A-B133-6110995909FA}" destId="{00400BCB-B4A9-4BBE-9684-24A48A5BC3A0}" srcOrd="1" destOrd="0" parTransId="{605D06FC-EF0B-4B71-876F-928F0AD1DA89}" sibTransId="{3101B21E-8CB8-4B1D-ADEE-9E67616DD7B7}"/>
    <dgm:cxn modelId="{3D2D817D-DC90-4B48-80D4-A1AFD1BCEB94}" type="presOf" srcId="{58BBDCFA-EC20-43DA-8FBB-5A93C4C503EF}" destId="{1B18CD29-8F9A-415B-BE66-1CAA302DFF81}" srcOrd="0" destOrd="0" presId="urn:microsoft.com/office/officeart/2005/8/layout/lProcess3"/>
    <dgm:cxn modelId="{8388F07F-48B4-429E-9418-87510BC722F5}" type="presOf" srcId="{9CC28E1E-D3C7-434A-B133-6110995909FA}" destId="{45577C83-4FC2-4780-B8D6-073305414BA1}" srcOrd="0" destOrd="0" presId="urn:microsoft.com/office/officeart/2005/8/layout/lProcess3"/>
    <dgm:cxn modelId="{6F685E86-DF41-4739-A27C-89AABDFAC347}" srcId="{3AA72364-8B25-4A3D-8870-0AD67B5F5CA9}" destId="{93D19BB6-AD5C-4948-ADE9-4EDFED0D64DD}" srcOrd="4" destOrd="0" parTransId="{5740FDBA-D7AE-4B81-BD02-415F9942172B}" sibTransId="{A83D719A-1353-45F7-B000-9D453D6BCD5A}"/>
    <dgm:cxn modelId="{9B628B8A-5878-4D3F-A286-1B40F88F1AD1}" type="presOf" srcId="{D171CFCE-AFFD-4012-8620-933016E34DF7}" destId="{D3951ACD-C36F-4099-B6FF-F030A7A21A53}" srcOrd="0" destOrd="0" presId="urn:microsoft.com/office/officeart/2005/8/layout/lProcess3"/>
    <dgm:cxn modelId="{D0A39A9B-291A-4425-894F-B73FE9FECAEE}" srcId="{6B274000-D2B9-45F2-98D8-8613FD5606BC}" destId="{58BBDCFA-EC20-43DA-8FBB-5A93C4C503EF}" srcOrd="0" destOrd="0" parTransId="{0D765216-DB81-4233-B5A7-1A3F4DA51841}" sibTransId="{A769D606-2971-44F1-92C5-546642B80860}"/>
    <dgm:cxn modelId="{F741E99F-DC90-43A0-9CF1-854DD3675D3A}" type="presOf" srcId="{9D8E2A56-E4EB-469D-8BF8-D32CD25B3E09}" destId="{53FAFD9C-2822-4156-BB81-78C0079B3944}" srcOrd="0" destOrd="0" presId="urn:microsoft.com/office/officeart/2005/8/layout/lProcess3"/>
    <dgm:cxn modelId="{6EABF5A3-4986-47F8-A654-FF63677632F7}" srcId="{3AA72364-8B25-4A3D-8870-0AD67B5F5CA9}" destId="{408B7224-9CFE-4417-BFE0-C6AD6B4D87AE}" srcOrd="2" destOrd="0" parTransId="{F80F6B41-8053-4FCE-BB83-5AF46389270B}" sibTransId="{F9A7BF5E-C4E1-42C4-BE19-18961042D440}"/>
    <dgm:cxn modelId="{A495A2A5-C82C-4EB2-BF4A-3935CC75B5D5}" srcId="{408B7224-9CFE-4417-BFE0-C6AD6B4D87AE}" destId="{7B365D2F-B71B-45A0-AA01-3E5FF4AB628A}" srcOrd="1" destOrd="0" parTransId="{99F10165-8920-4D32-A538-B707C1E4990D}" sibTransId="{6B46C80E-53A6-42CF-A8F9-A061AA1276E0}"/>
    <dgm:cxn modelId="{E92541B5-8EFF-479C-9FA4-BD23CF64C6F7}" type="presOf" srcId="{93D19BB6-AD5C-4948-ADE9-4EDFED0D64DD}" destId="{5599CB11-D319-4166-86DB-42D35E061A4C}" srcOrd="0" destOrd="0" presId="urn:microsoft.com/office/officeart/2005/8/layout/lProcess3"/>
    <dgm:cxn modelId="{2AAB97B9-78E3-4826-865C-C7CB08605DB1}" srcId="{3AA72364-8B25-4A3D-8870-0AD67B5F5CA9}" destId="{6B274000-D2B9-45F2-98D8-8613FD5606BC}" srcOrd="1" destOrd="0" parTransId="{03A47A31-5D94-4A81-ACA8-2A8AE36D9F54}" sibTransId="{A8B40B92-E6D2-4FF3-8BDF-8AACCEAAE216}"/>
    <dgm:cxn modelId="{921B7CBC-AED4-4A6F-AA9E-39EC616F0B3A}" type="presOf" srcId="{6B274000-D2B9-45F2-98D8-8613FD5606BC}" destId="{E63A45D1-28F0-4D73-A2D7-86CDFEECCBF7}" srcOrd="0" destOrd="0" presId="urn:microsoft.com/office/officeart/2005/8/layout/lProcess3"/>
    <dgm:cxn modelId="{9F674EC6-007C-4A2B-88EC-9B2CB4785A26}" srcId="{D56172F7-A795-4154-AE11-C04626ACF6D9}" destId="{9D8E2A56-E4EB-469D-8BF8-D32CD25B3E09}" srcOrd="0" destOrd="0" parTransId="{EF133BAB-AC1D-4C16-BEE6-EA2F9251856D}" sibTransId="{E50F1FAC-28FF-4AB5-93E2-62B8416A2000}"/>
    <dgm:cxn modelId="{054E1AD1-85DD-45E7-A844-FECBABFC7375}" srcId="{93D19BB6-AD5C-4948-ADE9-4EDFED0D64DD}" destId="{AFE807B9-55B8-45EB-98AB-120E29E34D3C}" srcOrd="0" destOrd="0" parTransId="{F9D6CF94-26DA-44C5-9D78-8F709AD6911A}" sibTransId="{8BA03C10-FA97-4660-A812-8AAC70E9DA5D}"/>
    <dgm:cxn modelId="{A132F0D4-870C-4B5C-B516-E5B3CE64DB1A}" type="presOf" srcId="{E0065476-508F-4624-A05F-DC14EC8CFD1F}" destId="{9C64BA7A-E94C-4F12-B6A4-C8C0618C5041}" srcOrd="0" destOrd="0" presId="urn:microsoft.com/office/officeart/2005/8/layout/lProcess3"/>
    <dgm:cxn modelId="{AC8CB1E3-CA80-4DF6-8DA0-A6BFBC77486B}" srcId="{9CC28E1E-D3C7-434A-B133-6110995909FA}" destId="{BF0CDE7B-6F1E-4073-AF4F-6463AEAF585E}" srcOrd="2" destOrd="0" parTransId="{C33A9949-6CF9-491F-B49F-E6917EF99407}" sibTransId="{81C4FD69-13C3-4116-8D3C-9F300FDAD4D7}"/>
    <dgm:cxn modelId="{C67324E8-F8C7-4588-A66C-910E21BE555D}" srcId="{408B7224-9CFE-4417-BFE0-C6AD6B4D87AE}" destId="{57BE58F8-BE86-4C14-AAD3-1EF822745638}" srcOrd="0" destOrd="0" parTransId="{DCB0F08A-060B-4F9B-A860-9A9723193D9E}" sibTransId="{76453722-AC8F-407E-B070-C5488DFEF96A}"/>
    <dgm:cxn modelId="{379E32EF-E45C-4AB6-BB1B-72C08419CAC8}" srcId="{3AA72364-8B25-4A3D-8870-0AD67B5F5CA9}" destId="{9CC28E1E-D3C7-434A-B133-6110995909FA}" srcOrd="3" destOrd="0" parTransId="{198CACBA-A9D2-4AFC-BBFB-680F347380A7}" sibTransId="{7C8728DC-F09D-4F21-86F0-29832E424F7A}"/>
    <dgm:cxn modelId="{02AD1AF9-CAB8-4CFA-A0C7-B2C50039355A}" srcId="{93D19BB6-AD5C-4948-ADE9-4EDFED0D64DD}" destId="{A65BE19B-E309-4F6C-B4FA-5802C170ADDE}" srcOrd="2" destOrd="0" parTransId="{5761C965-3647-4AD9-BD0A-5DBBF68BD9E1}" sibTransId="{C1BD2EE5-2920-4CB2-A329-83B07751E61B}"/>
    <dgm:cxn modelId="{A6D155FB-D499-49E5-9280-1DD1D65AD71A}" srcId="{3AA72364-8B25-4A3D-8870-0AD67B5F5CA9}" destId="{D56172F7-A795-4154-AE11-C04626ACF6D9}" srcOrd="0" destOrd="0" parTransId="{FF5044BD-FDB8-41CB-8B7E-6221FA7D3750}" sibTransId="{597A804C-6A03-4686-B90D-8E3F95AEA0D2}"/>
    <dgm:cxn modelId="{1CF93EFC-BFFF-4046-B38C-50E7222924BE}" type="presOf" srcId="{D5D78C62-2FA3-460B-B520-CDE0B804F045}" destId="{E582DD16-63BC-427E-8E92-5CF51626BEC1}" srcOrd="0" destOrd="0" presId="urn:microsoft.com/office/officeart/2005/8/layout/lProcess3"/>
    <dgm:cxn modelId="{4D83A6A5-3BC7-47F0-B7E6-CE63D41780C6}" type="presParOf" srcId="{DB014BB7-00AA-4096-B421-7FEBF092B5C1}" destId="{83C31EE6-CA83-4A56-9575-84A4B5099B97}" srcOrd="0" destOrd="0" presId="urn:microsoft.com/office/officeart/2005/8/layout/lProcess3"/>
    <dgm:cxn modelId="{4EC27304-DCD4-4B91-A2C1-B88212E2B237}" type="presParOf" srcId="{83C31EE6-CA83-4A56-9575-84A4B5099B97}" destId="{41331991-E141-4D73-B3F6-6BBC1EC32B2B}" srcOrd="0" destOrd="0" presId="urn:microsoft.com/office/officeart/2005/8/layout/lProcess3"/>
    <dgm:cxn modelId="{ED83EFF7-7CC3-4A82-B0E7-9A0DC6D59E6A}" type="presParOf" srcId="{83C31EE6-CA83-4A56-9575-84A4B5099B97}" destId="{8ED3F835-D142-4DBD-88B4-848A2C222636}" srcOrd="1" destOrd="0" presId="urn:microsoft.com/office/officeart/2005/8/layout/lProcess3"/>
    <dgm:cxn modelId="{C17F7DB0-C5F3-4F41-AA7B-CA12D181B1EA}" type="presParOf" srcId="{83C31EE6-CA83-4A56-9575-84A4B5099B97}" destId="{53FAFD9C-2822-4156-BB81-78C0079B3944}" srcOrd="2" destOrd="0" presId="urn:microsoft.com/office/officeart/2005/8/layout/lProcess3"/>
    <dgm:cxn modelId="{90117FD8-CBAC-4E92-8C32-1579D98230E5}" type="presParOf" srcId="{83C31EE6-CA83-4A56-9575-84A4B5099B97}" destId="{19CC6C8C-CEF8-4098-941F-2E7924050CF8}" srcOrd="3" destOrd="0" presId="urn:microsoft.com/office/officeart/2005/8/layout/lProcess3"/>
    <dgm:cxn modelId="{D5D6FBDB-6BF2-4D34-811D-09DDD3C9A355}" type="presParOf" srcId="{83C31EE6-CA83-4A56-9575-84A4B5099B97}" destId="{D3951ACD-C36F-4099-B6FF-F030A7A21A53}" srcOrd="4" destOrd="0" presId="urn:microsoft.com/office/officeart/2005/8/layout/lProcess3"/>
    <dgm:cxn modelId="{59CC2A76-DE33-43EE-9F90-A6AACC9D6362}" type="presParOf" srcId="{DB014BB7-00AA-4096-B421-7FEBF092B5C1}" destId="{EBC2C1C3-B37C-41DB-A288-DF6DC0A27EEC}" srcOrd="1" destOrd="0" presId="urn:microsoft.com/office/officeart/2005/8/layout/lProcess3"/>
    <dgm:cxn modelId="{FB6E14A3-5109-4395-B4E4-1FC30B7E0449}" type="presParOf" srcId="{DB014BB7-00AA-4096-B421-7FEBF092B5C1}" destId="{52AFD9EC-11A8-4BC2-8FAE-6AB7FC66EF0A}" srcOrd="2" destOrd="0" presId="urn:microsoft.com/office/officeart/2005/8/layout/lProcess3"/>
    <dgm:cxn modelId="{2815CC4B-0E3C-4733-95BA-5E4D4EE7CAFC}" type="presParOf" srcId="{52AFD9EC-11A8-4BC2-8FAE-6AB7FC66EF0A}" destId="{E63A45D1-28F0-4D73-A2D7-86CDFEECCBF7}" srcOrd="0" destOrd="0" presId="urn:microsoft.com/office/officeart/2005/8/layout/lProcess3"/>
    <dgm:cxn modelId="{6AE7840C-2C2A-4F80-8B85-F2D4E6E36FB5}" type="presParOf" srcId="{52AFD9EC-11A8-4BC2-8FAE-6AB7FC66EF0A}" destId="{11EFCF54-8F60-41FA-AD22-10BACEA346CE}" srcOrd="1" destOrd="0" presId="urn:microsoft.com/office/officeart/2005/8/layout/lProcess3"/>
    <dgm:cxn modelId="{E869A657-9564-4FDB-B236-64DB97BBDE32}" type="presParOf" srcId="{52AFD9EC-11A8-4BC2-8FAE-6AB7FC66EF0A}" destId="{1B18CD29-8F9A-415B-BE66-1CAA302DFF81}" srcOrd="2" destOrd="0" presId="urn:microsoft.com/office/officeart/2005/8/layout/lProcess3"/>
    <dgm:cxn modelId="{EC82A995-C43F-4734-80F4-6CE242C9C626}" type="presParOf" srcId="{52AFD9EC-11A8-4BC2-8FAE-6AB7FC66EF0A}" destId="{8527AD73-4A79-4AFE-8585-B42D6FD1B947}" srcOrd="3" destOrd="0" presId="urn:microsoft.com/office/officeart/2005/8/layout/lProcess3"/>
    <dgm:cxn modelId="{AAFC38D1-4AE3-4B13-99E5-F851E926FD83}" type="presParOf" srcId="{52AFD9EC-11A8-4BC2-8FAE-6AB7FC66EF0A}" destId="{9C64BA7A-E94C-4F12-B6A4-C8C0618C5041}" srcOrd="4" destOrd="0" presId="urn:microsoft.com/office/officeart/2005/8/layout/lProcess3"/>
    <dgm:cxn modelId="{0CA682B7-491F-42AD-9BDA-F8C068607E33}" type="presParOf" srcId="{DB014BB7-00AA-4096-B421-7FEBF092B5C1}" destId="{0194E0EB-A980-4EC1-A2C5-D6CC8E0A2F8F}" srcOrd="3" destOrd="0" presId="urn:microsoft.com/office/officeart/2005/8/layout/lProcess3"/>
    <dgm:cxn modelId="{C3211D91-6CDC-4BB3-B151-184A2E6CC02B}" type="presParOf" srcId="{DB014BB7-00AA-4096-B421-7FEBF092B5C1}" destId="{F516A94B-E37C-4FF6-A094-D56DC5E070E0}" srcOrd="4" destOrd="0" presId="urn:microsoft.com/office/officeart/2005/8/layout/lProcess3"/>
    <dgm:cxn modelId="{B0146910-5579-485A-B81E-8BB271FE3E87}" type="presParOf" srcId="{F516A94B-E37C-4FF6-A094-D56DC5E070E0}" destId="{B2D59266-B583-41AB-9A2A-5A25E8D10589}" srcOrd="0" destOrd="0" presId="urn:microsoft.com/office/officeart/2005/8/layout/lProcess3"/>
    <dgm:cxn modelId="{CD1974F4-2FAE-4764-8935-7E45AFC447AF}" type="presParOf" srcId="{F516A94B-E37C-4FF6-A094-D56DC5E070E0}" destId="{32CFEB73-2023-43B1-8FCB-AFABD495F589}" srcOrd="1" destOrd="0" presId="urn:microsoft.com/office/officeart/2005/8/layout/lProcess3"/>
    <dgm:cxn modelId="{7EA82446-09B5-4122-A823-8BB2CE8CF0C1}" type="presParOf" srcId="{F516A94B-E37C-4FF6-A094-D56DC5E070E0}" destId="{FA843C74-A494-4517-9D15-C5F6C4594AA9}" srcOrd="2" destOrd="0" presId="urn:microsoft.com/office/officeart/2005/8/layout/lProcess3"/>
    <dgm:cxn modelId="{FEDC968F-1449-486D-9EA5-43D3B76AEDBD}" type="presParOf" srcId="{F516A94B-E37C-4FF6-A094-D56DC5E070E0}" destId="{5F3CB226-1A81-479F-B6C0-7F1A354E6E45}" srcOrd="3" destOrd="0" presId="urn:microsoft.com/office/officeart/2005/8/layout/lProcess3"/>
    <dgm:cxn modelId="{E4B4217E-22E8-4EBD-9532-67B987EE2946}" type="presParOf" srcId="{F516A94B-E37C-4FF6-A094-D56DC5E070E0}" destId="{60DE62BA-7D5F-4902-A2FD-0D39AD1C6811}" srcOrd="4" destOrd="0" presId="urn:microsoft.com/office/officeart/2005/8/layout/lProcess3"/>
    <dgm:cxn modelId="{00AE2FDD-4D30-40D2-99D3-A78BC9103DE7}" type="presParOf" srcId="{F516A94B-E37C-4FF6-A094-D56DC5E070E0}" destId="{3F799CA1-A29B-4926-8EDD-E178370A431E}" srcOrd="5" destOrd="0" presId="urn:microsoft.com/office/officeart/2005/8/layout/lProcess3"/>
    <dgm:cxn modelId="{D3D47408-5959-4E88-AC37-07CC38EE0977}" type="presParOf" srcId="{F516A94B-E37C-4FF6-A094-D56DC5E070E0}" destId="{E582DD16-63BC-427E-8E92-5CF51626BEC1}" srcOrd="6" destOrd="0" presId="urn:microsoft.com/office/officeart/2005/8/layout/lProcess3"/>
    <dgm:cxn modelId="{D4B3632F-90A9-4B2B-9C9A-3592BF1708D6}" type="presParOf" srcId="{DB014BB7-00AA-4096-B421-7FEBF092B5C1}" destId="{5E728441-D144-4EE5-A021-D272981243ED}" srcOrd="5" destOrd="0" presId="urn:microsoft.com/office/officeart/2005/8/layout/lProcess3"/>
    <dgm:cxn modelId="{53A5D5E3-8D1D-4E71-953C-2DD46B582C30}" type="presParOf" srcId="{DB014BB7-00AA-4096-B421-7FEBF092B5C1}" destId="{78298196-DCF7-4C75-A8DF-F89CA95D1C9E}" srcOrd="6" destOrd="0" presId="urn:microsoft.com/office/officeart/2005/8/layout/lProcess3"/>
    <dgm:cxn modelId="{46F46958-0633-4FF1-A844-AAEFBF10763F}" type="presParOf" srcId="{78298196-DCF7-4C75-A8DF-F89CA95D1C9E}" destId="{45577C83-4FC2-4780-B8D6-073305414BA1}" srcOrd="0" destOrd="0" presId="urn:microsoft.com/office/officeart/2005/8/layout/lProcess3"/>
    <dgm:cxn modelId="{8BD71D34-2D4F-457C-B084-E93FC5FD6152}" type="presParOf" srcId="{78298196-DCF7-4C75-A8DF-F89CA95D1C9E}" destId="{91B96AAF-4207-4964-85BB-525AAC185481}" srcOrd="1" destOrd="0" presId="urn:microsoft.com/office/officeart/2005/8/layout/lProcess3"/>
    <dgm:cxn modelId="{FB056337-BEDE-406F-9A9B-D857CA12DFD0}" type="presParOf" srcId="{78298196-DCF7-4C75-A8DF-F89CA95D1C9E}" destId="{2E0E03E8-AE47-4EE3-B42B-D54B2F73F141}" srcOrd="2" destOrd="0" presId="urn:microsoft.com/office/officeart/2005/8/layout/lProcess3"/>
    <dgm:cxn modelId="{1C0F6572-7AA6-4439-9615-386AC413DCE8}" type="presParOf" srcId="{78298196-DCF7-4C75-A8DF-F89CA95D1C9E}" destId="{63192C0A-0F00-4CCC-8808-4AAAC2D10E17}" srcOrd="3" destOrd="0" presId="urn:microsoft.com/office/officeart/2005/8/layout/lProcess3"/>
    <dgm:cxn modelId="{5D2BB617-95E9-4E6A-A5D8-925103DE1479}" type="presParOf" srcId="{78298196-DCF7-4C75-A8DF-F89CA95D1C9E}" destId="{073D1EB8-3D69-4A5A-A268-0FA762C53BD2}" srcOrd="4" destOrd="0" presId="urn:microsoft.com/office/officeart/2005/8/layout/lProcess3"/>
    <dgm:cxn modelId="{EE1DBBC4-6A60-4354-A7A1-1120DC57B8D0}" type="presParOf" srcId="{78298196-DCF7-4C75-A8DF-F89CA95D1C9E}" destId="{ECAED36C-4863-43A0-8018-B93094164EBB}" srcOrd="5" destOrd="0" presId="urn:microsoft.com/office/officeart/2005/8/layout/lProcess3"/>
    <dgm:cxn modelId="{866AF226-6FE1-4CBE-A8F5-E92FF137DD1D}" type="presParOf" srcId="{78298196-DCF7-4C75-A8DF-F89CA95D1C9E}" destId="{189A163E-23B6-4111-BC07-52CFAE93BEE0}" srcOrd="6" destOrd="0" presId="urn:microsoft.com/office/officeart/2005/8/layout/lProcess3"/>
    <dgm:cxn modelId="{8C744900-726D-4C5E-99F1-9209D85B23CF}" type="presParOf" srcId="{DB014BB7-00AA-4096-B421-7FEBF092B5C1}" destId="{EDC74FE8-4289-4698-8133-801BD562D87B}" srcOrd="7" destOrd="0" presId="urn:microsoft.com/office/officeart/2005/8/layout/lProcess3"/>
    <dgm:cxn modelId="{A6B99BE0-E3D5-4C7D-B748-10EE636FA453}" type="presParOf" srcId="{DB014BB7-00AA-4096-B421-7FEBF092B5C1}" destId="{E57290D8-4C14-44DD-8C38-A470221A9897}" srcOrd="8" destOrd="0" presId="urn:microsoft.com/office/officeart/2005/8/layout/lProcess3"/>
    <dgm:cxn modelId="{B7F55182-83F1-40B8-8A58-E13230AAB2BB}" type="presParOf" srcId="{E57290D8-4C14-44DD-8C38-A470221A9897}" destId="{5599CB11-D319-4166-86DB-42D35E061A4C}" srcOrd="0" destOrd="0" presId="urn:microsoft.com/office/officeart/2005/8/layout/lProcess3"/>
    <dgm:cxn modelId="{9396A4F1-2E86-44E7-876F-350275AF97D9}" type="presParOf" srcId="{E57290D8-4C14-44DD-8C38-A470221A9897}" destId="{6226589B-29B0-477B-B198-58D10F79FF59}" srcOrd="1" destOrd="0" presId="urn:microsoft.com/office/officeart/2005/8/layout/lProcess3"/>
    <dgm:cxn modelId="{DDF0F899-BA28-483C-9D87-35874D1FDE9B}" type="presParOf" srcId="{E57290D8-4C14-44DD-8C38-A470221A9897}" destId="{9A47B0F0-A0DC-4A22-845D-DD3AFBDABB9B}" srcOrd="2" destOrd="0" presId="urn:microsoft.com/office/officeart/2005/8/layout/lProcess3"/>
    <dgm:cxn modelId="{1C6F3C4B-2FDB-452E-88B8-14BC98B7E303}" type="presParOf" srcId="{E57290D8-4C14-44DD-8C38-A470221A9897}" destId="{66A3611D-90F7-4679-8774-E0D2D7EAAA1B}" srcOrd="3" destOrd="0" presId="urn:microsoft.com/office/officeart/2005/8/layout/lProcess3"/>
    <dgm:cxn modelId="{B0E1D0B7-12E1-4E3F-9A6A-AB2AFF34736C}" type="presParOf" srcId="{E57290D8-4C14-44DD-8C38-A470221A9897}" destId="{0F07CC51-9049-4793-A2D1-6AE9F5DD5B83}" srcOrd="4" destOrd="0" presId="urn:microsoft.com/office/officeart/2005/8/layout/lProcess3"/>
    <dgm:cxn modelId="{5A9334E6-D2E5-4005-B45B-A5E0E308081F}" type="presParOf" srcId="{E57290D8-4C14-44DD-8C38-A470221A9897}" destId="{6A4FD525-A202-4E2D-A95C-7B390982EF6D}" srcOrd="5" destOrd="0" presId="urn:microsoft.com/office/officeart/2005/8/layout/lProcess3"/>
    <dgm:cxn modelId="{F6E129C1-7E45-4FEA-9EA4-C31AA6E6BC23}" type="presParOf" srcId="{E57290D8-4C14-44DD-8C38-A470221A9897}" destId="{C4F0969E-B8AA-4870-B3EA-89D260AAADB1}" srcOrd="6" destOrd="0" presId="urn:microsoft.com/office/officeart/2005/8/layout/lProcess3"/>
    <dgm:cxn modelId="{D9ABCABC-6E5A-4D88-AAAC-76501570980E}" type="presParOf" srcId="{E57290D8-4C14-44DD-8C38-A470221A9897}" destId="{F5102BCE-5F88-44A1-9E39-997FB540A4AF}" srcOrd="7" destOrd="0" presId="urn:microsoft.com/office/officeart/2005/8/layout/lProcess3"/>
    <dgm:cxn modelId="{1A7E7B22-BF01-44CD-83D0-4AB18BA878D4}" type="presParOf" srcId="{E57290D8-4C14-44DD-8C38-A470221A9897}" destId="{23A53B06-5467-483D-B947-FD28B62E9320}" srcOrd="8" destOrd="0" presId="urn:microsoft.com/office/officeart/2005/8/layout/lProcess3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A72364-8B25-4A3D-8870-0AD67B5F5CA9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6172F7-A795-4154-AE11-C04626ACF6D9}">
      <dgm:prSet phldrT="[Text]"/>
      <dgm:spPr/>
      <dgm:t>
        <a:bodyPr/>
        <a:lstStyle/>
        <a:p>
          <a:r>
            <a:rPr lang="en-US" dirty="0" err="1"/>
            <a:t>1890s</a:t>
          </a:r>
          <a:endParaRPr lang="en-US" dirty="0"/>
        </a:p>
      </dgm:t>
    </dgm:pt>
    <dgm:pt modelId="{FF5044BD-FDB8-41CB-8B7E-6221FA7D3750}" type="parTrans" cxnId="{A6D155FB-D499-49E5-9280-1DD1D65AD71A}">
      <dgm:prSet/>
      <dgm:spPr/>
      <dgm:t>
        <a:bodyPr/>
        <a:lstStyle/>
        <a:p>
          <a:endParaRPr lang="en-US"/>
        </a:p>
      </dgm:t>
    </dgm:pt>
    <dgm:pt modelId="{597A804C-6A03-4686-B90D-8E3F95AEA0D2}" type="sibTrans" cxnId="{A6D155FB-D499-49E5-9280-1DD1D65AD71A}">
      <dgm:prSet/>
      <dgm:spPr/>
      <dgm:t>
        <a:bodyPr/>
        <a:lstStyle/>
        <a:p>
          <a:endParaRPr lang="en-US"/>
        </a:p>
      </dgm:t>
    </dgm:pt>
    <dgm:pt modelId="{9D8E2A56-E4EB-469D-8BF8-D32CD25B3E09}">
      <dgm:prSet phldrT="[Text]" custT="1"/>
      <dgm:spPr/>
      <dgm:t>
        <a:bodyPr/>
        <a:lstStyle/>
        <a:p>
          <a:r>
            <a:rPr lang="en-US" sz="1050" dirty="0"/>
            <a:t>1896: Plessy vs. Ferguson</a:t>
          </a:r>
        </a:p>
      </dgm:t>
    </dgm:pt>
    <dgm:pt modelId="{EF133BAB-AC1D-4C16-BEE6-EA2F9251856D}" type="parTrans" cxnId="{9F674EC6-007C-4A2B-88EC-9B2CB4785A26}">
      <dgm:prSet/>
      <dgm:spPr/>
      <dgm:t>
        <a:bodyPr/>
        <a:lstStyle/>
        <a:p>
          <a:endParaRPr lang="en-US"/>
        </a:p>
      </dgm:t>
    </dgm:pt>
    <dgm:pt modelId="{E50F1FAC-28FF-4AB5-93E2-62B8416A2000}" type="sibTrans" cxnId="{9F674EC6-007C-4A2B-88EC-9B2CB4785A26}">
      <dgm:prSet/>
      <dgm:spPr/>
      <dgm:t>
        <a:bodyPr/>
        <a:lstStyle/>
        <a:p>
          <a:endParaRPr lang="en-US"/>
        </a:p>
      </dgm:t>
    </dgm:pt>
    <dgm:pt modelId="{D171CFCE-AFFD-4012-8620-933016E34DF7}">
      <dgm:prSet phldrT="[Text]" custT="1"/>
      <dgm:spPr/>
      <dgm:t>
        <a:bodyPr/>
        <a:lstStyle/>
        <a:p>
          <a:r>
            <a:rPr lang="en-US" sz="1050" dirty="0"/>
            <a:t>1898: Spanish-American War</a:t>
          </a:r>
        </a:p>
      </dgm:t>
    </dgm:pt>
    <dgm:pt modelId="{63B0C6BF-2FC2-4317-995B-D4F02A6BEDFA}" type="parTrans" cxnId="{DFD4FF23-0DA8-4812-8BBE-E6D6C4A03E31}">
      <dgm:prSet/>
      <dgm:spPr/>
      <dgm:t>
        <a:bodyPr/>
        <a:lstStyle/>
        <a:p>
          <a:endParaRPr lang="en-US"/>
        </a:p>
      </dgm:t>
    </dgm:pt>
    <dgm:pt modelId="{AE1EC89B-849D-40F8-ABCF-7C26E4DCBC5A}" type="sibTrans" cxnId="{DFD4FF23-0DA8-4812-8BBE-E6D6C4A03E31}">
      <dgm:prSet/>
      <dgm:spPr/>
      <dgm:t>
        <a:bodyPr/>
        <a:lstStyle/>
        <a:p>
          <a:endParaRPr lang="en-US"/>
        </a:p>
      </dgm:t>
    </dgm:pt>
    <dgm:pt modelId="{6B274000-D2B9-45F2-98D8-8613FD5606BC}">
      <dgm:prSet phldrT="[Text]"/>
      <dgm:spPr/>
      <dgm:t>
        <a:bodyPr/>
        <a:lstStyle/>
        <a:p>
          <a:r>
            <a:rPr lang="en-US" dirty="0" err="1"/>
            <a:t>1900s</a:t>
          </a:r>
          <a:endParaRPr lang="en-US" dirty="0"/>
        </a:p>
      </dgm:t>
    </dgm:pt>
    <dgm:pt modelId="{03A47A31-5D94-4A81-ACA8-2A8AE36D9F54}" type="parTrans" cxnId="{2AAB97B9-78E3-4826-865C-C7CB08605DB1}">
      <dgm:prSet/>
      <dgm:spPr/>
      <dgm:t>
        <a:bodyPr/>
        <a:lstStyle/>
        <a:p>
          <a:endParaRPr lang="en-US"/>
        </a:p>
      </dgm:t>
    </dgm:pt>
    <dgm:pt modelId="{A8B40B92-E6D2-4FF3-8BDF-8AACCEAAE216}" type="sibTrans" cxnId="{2AAB97B9-78E3-4826-865C-C7CB08605DB1}">
      <dgm:prSet/>
      <dgm:spPr/>
      <dgm:t>
        <a:bodyPr/>
        <a:lstStyle/>
        <a:p>
          <a:endParaRPr lang="en-US"/>
        </a:p>
      </dgm:t>
    </dgm:pt>
    <dgm:pt modelId="{58BBDCFA-EC20-43DA-8FBB-5A93C4C503EF}">
      <dgm:prSet phldrT="[Text]" custT="1"/>
      <dgm:spPr/>
      <dgm:t>
        <a:bodyPr/>
        <a:lstStyle/>
        <a:p>
          <a:r>
            <a:rPr lang="en-US" sz="1050" dirty="0"/>
            <a:t>1903: Wright Bros invent airplane</a:t>
          </a:r>
        </a:p>
      </dgm:t>
    </dgm:pt>
    <dgm:pt modelId="{0D765216-DB81-4233-B5A7-1A3F4DA51841}" type="parTrans" cxnId="{D0A39A9B-291A-4425-894F-B73FE9FECAEE}">
      <dgm:prSet/>
      <dgm:spPr/>
      <dgm:t>
        <a:bodyPr/>
        <a:lstStyle/>
        <a:p>
          <a:endParaRPr lang="en-US"/>
        </a:p>
      </dgm:t>
    </dgm:pt>
    <dgm:pt modelId="{A769D606-2971-44F1-92C5-546642B80860}" type="sibTrans" cxnId="{D0A39A9B-291A-4425-894F-B73FE9FECAEE}">
      <dgm:prSet/>
      <dgm:spPr/>
      <dgm:t>
        <a:bodyPr/>
        <a:lstStyle/>
        <a:p>
          <a:endParaRPr lang="en-US"/>
        </a:p>
      </dgm:t>
    </dgm:pt>
    <dgm:pt modelId="{E0065476-508F-4624-A05F-DC14EC8CFD1F}">
      <dgm:prSet phldrT="[Text]" custT="1"/>
      <dgm:spPr/>
      <dgm:t>
        <a:bodyPr/>
        <a:lstStyle/>
        <a:p>
          <a:r>
            <a:rPr lang="en-US" sz="1050" dirty="0"/>
            <a:t>1908: Ford Motor Co introduces the Model T</a:t>
          </a:r>
        </a:p>
      </dgm:t>
    </dgm:pt>
    <dgm:pt modelId="{6337991C-D0C7-4E6A-BBC8-810487DF1774}" type="parTrans" cxnId="{8613AB07-1B1D-426E-85FB-FBCA425F3B5A}">
      <dgm:prSet/>
      <dgm:spPr/>
      <dgm:t>
        <a:bodyPr/>
        <a:lstStyle/>
        <a:p>
          <a:endParaRPr lang="en-US"/>
        </a:p>
      </dgm:t>
    </dgm:pt>
    <dgm:pt modelId="{32AF18BB-A51A-44D2-9615-F5EC2B9DE4FF}" type="sibTrans" cxnId="{8613AB07-1B1D-426E-85FB-FBCA425F3B5A}">
      <dgm:prSet/>
      <dgm:spPr/>
      <dgm:t>
        <a:bodyPr/>
        <a:lstStyle/>
        <a:p>
          <a:endParaRPr lang="en-US"/>
        </a:p>
      </dgm:t>
    </dgm:pt>
    <dgm:pt modelId="{408B7224-9CFE-4417-BFE0-C6AD6B4D87AE}">
      <dgm:prSet phldrT="[Text]" custT="1"/>
      <dgm:spPr/>
      <dgm:t>
        <a:bodyPr/>
        <a:lstStyle/>
        <a:p>
          <a:r>
            <a:rPr lang="en-US" sz="3100" dirty="0" err="1"/>
            <a:t>1910s</a:t>
          </a:r>
          <a:endParaRPr lang="en-US" sz="3100" dirty="0"/>
        </a:p>
      </dgm:t>
    </dgm:pt>
    <dgm:pt modelId="{F80F6B41-8053-4FCE-BB83-5AF46389270B}" type="parTrans" cxnId="{6EABF5A3-4986-47F8-A654-FF63677632F7}">
      <dgm:prSet/>
      <dgm:spPr/>
      <dgm:t>
        <a:bodyPr/>
        <a:lstStyle/>
        <a:p>
          <a:endParaRPr lang="en-US"/>
        </a:p>
      </dgm:t>
    </dgm:pt>
    <dgm:pt modelId="{F9A7BF5E-C4E1-42C4-BE19-18961042D440}" type="sibTrans" cxnId="{6EABF5A3-4986-47F8-A654-FF63677632F7}">
      <dgm:prSet/>
      <dgm:spPr/>
      <dgm:t>
        <a:bodyPr/>
        <a:lstStyle/>
        <a:p>
          <a:endParaRPr lang="en-US"/>
        </a:p>
      </dgm:t>
    </dgm:pt>
    <dgm:pt modelId="{AFE807B9-55B8-45EB-98AB-120E29E34D3C}">
      <dgm:prSet phldrT="[Text]" custT="1"/>
      <dgm:spPr/>
      <dgm:t>
        <a:bodyPr/>
        <a:lstStyle/>
        <a:p>
          <a:r>
            <a:rPr lang="en-US" sz="1050" dirty="0"/>
            <a:t>1932: FDR elected President</a:t>
          </a:r>
        </a:p>
      </dgm:t>
    </dgm:pt>
    <dgm:pt modelId="{F9D6CF94-26DA-44C5-9D78-8F709AD6911A}" type="parTrans" cxnId="{054E1AD1-85DD-45E7-A844-FECBABFC7375}">
      <dgm:prSet/>
      <dgm:spPr/>
      <dgm:t>
        <a:bodyPr/>
        <a:lstStyle/>
        <a:p>
          <a:endParaRPr lang="en-US"/>
        </a:p>
      </dgm:t>
    </dgm:pt>
    <dgm:pt modelId="{8BA03C10-FA97-4660-A812-8AAC70E9DA5D}" type="sibTrans" cxnId="{054E1AD1-85DD-45E7-A844-FECBABFC7375}">
      <dgm:prSet/>
      <dgm:spPr/>
      <dgm:t>
        <a:bodyPr/>
        <a:lstStyle/>
        <a:p>
          <a:endParaRPr lang="en-US"/>
        </a:p>
      </dgm:t>
    </dgm:pt>
    <dgm:pt modelId="{9CC28E1E-D3C7-434A-B133-6110995909FA}">
      <dgm:prSet phldrT="[Text]"/>
      <dgm:spPr/>
      <dgm:t>
        <a:bodyPr/>
        <a:lstStyle/>
        <a:p>
          <a:r>
            <a:rPr lang="en-US" dirty="0" err="1"/>
            <a:t>1920s</a:t>
          </a:r>
          <a:endParaRPr lang="en-US" dirty="0"/>
        </a:p>
      </dgm:t>
    </dgm:pt>
    <dgm:pt modelId="{198CACBA-A9D2-4AFC-BBFB-680F347380A7}" type="parTrans" cxnId="{379E32EF-E45C-4AB6-BB1B-72C08419CAC8}">
      <dgm:prSet/>
      <dgm:spPr/>
      <dgm:t>
        <a:bodyPr/>
        <a:lstStyle/>
        <a:p>
          <a:endParaRPr lang="en-US"/>
        </a:p>
      </dgm:t>
    </dgm:pt>
    <dgm:pt modelId="{7C8728DC-F09D-4F21-86F0-29832E424F7A}" type="sibTrans" cxnId="{379E32EF-E45C-4AB6-BB1B-72C08419CAC8}">
      <dgm:prSet/>
      <dgm:spPr/>
      <dgm:t>
        <a:bodyPr/>
        <a:lstStyle/>
        <a:p>
          <a:endParaRPr lang="en-US"/>
        </a:p>
      </dgm:t>
    </dgm:pt>
    <dgm:pt modelId="{93D19BB6-AD5C-4948-ADE9-4EDFED0D64DD}">
      <dgm:prSet phldrT="[Text]"/>
      <dgm:spPr/>
      <dgm:t>
        <a:bodyPr/>
        <a:lstStyle/>
        <a:p>
          <a:r>
            <a:rPr lang="en-US" dirty="0" err="1"/>
            <a:t>1930s</a:t>
          </a:r>
          <a:endParaRPr lang="en-US" dirty="0"/>
        </a:p>
      </dgm:t>
    </dgm:pt>
    <dgm:pt modelId="{5740FDBA-D7AE-4B81-BD02-415F9942172B}" type="parTrans" cxnId="{6F685E86-DF41-4739-A27C-89AABDFAC347}">
      <dgm:prSet/>
      <dgm:spPr/>
      <dgm:t>
        <a:bodyPr/>
        <a:lstStyle/>
        <a:p>
          <a:endParaRPr lang="en-US"/>
        </a:p>
      </dgm:t>
    </dgm:pt>
    <dgm:pt modelId="{A83D719A-1353-45F7-B000-9D453D6BCD5A}" type="sibTrans" cxnId="{6F685E86-DF41-4739-A27C-89AABDFAC347}">
      <dgm:prSet/>
      <dgm:spPr/>
      <dgm:t>
        <a:bodyPr/>
        <a:lstStyle/>
        <a:p>
          <a:endParaRPr lang="en-US"/>
        </a:p>
      </dgm:t>
    </dgm:pt>
    <dgm:pt modelId="{57BE58F8-BE86-4C14-AAD3-1EF822745638}">
      <dgm:prSet phldrT="[Text]" custT="1"/>
      <dgm:spPr/>
      <dgm:t>
        <a:bodyPr/>
        <a:lstStyle/>
        <a:p>
          <a:r>
            <a:rPr lang="en-US" sz="1050" dirty="0"/>
            <a:t>1914: WWI begins</a:t>
          </a:r>
        </a:p>
      </dgm:t>
    </dgm:pt>
    <dgm:pt modelId="{DCB0F08A-060B-4F9B-A860-9A9723193D9E}" type="parTrans" cxnId="{C67324E8-F8C7-4588-A66C-910E21BE555D}">
      <dgm:prSet/>
      <dgm:spPr/>
      <dgm:t>
        <a:bodyPr/>
        <a:lstStyle/>
        <a:p>
          <a:endParaRPr lang="en-US"/>
        </a:p>
      </dgm:t>
    </dgm:pt>
    <dgm:pt modelId="{76453722-AC8F-407E-B070-C5488DFEF96A}" type="sibTrans" cxnId="{C67324E8-F8C7-4588-A66C-910E21BE555D}">
      <dgm:prSet/>
      <dgm:spPr/>
      <dgm:t>
        <a:bodyPr/>
        <a:lstStyle/>
        <a:p>
          <a:endParaRPr lang="en-US"/>
        </a:p>
      </dgm:t>
    </dgm:pt>
    <dgm:pt modelId="{D5D78C62-2FA3-460B-B520-CDE0B804F045}">
      <dgm:prSet phldrT="[Text]" custT="1"/>
      <dgm:spPr/>
      <dgm:t>
        <a:bodyPr/>
        <a:lstStyle/>
        <a:p>
          <a:r>
            <a:rPr lang="en-US" sz="1050" dirty="0"/>
            <a:t>1918: WWI ends</a:t>
          </a:r>
        </a:p>
      </dgm:t>
    </dgm:pt>
    <dgm:pt modelId="{86E0343C-302D-447A-BFA5-3C147CFEE355}" type="parTrans" cxnId="{CDA1200C-34DB-41E3-9C72-E597BB0544CF}">
      <dgm:prSet/>
      <dgm:spPr/>
      <dgm:t>
        <a:bodyPr/>
        <a:lstStyle/>
        <a:p>
          <a:endParaRPr lang="en-US"/>
        </a:p>
      </dgm:t>
    </dgm:pt>
    <dgm:pt modelId="{ADC548CC-A8B8-4035-8FBA-883C6DA8926A}" type="sibTrans" cxnId="{CDA1200C-34DB-41E3-9C72-E597BB0544CF}">
      <dgm:prSet/>
      <dgm:spPr/>
      <dgm:t>
        <a:bodyPr/>
        <a:lstStyle/>
        <a:p>
          <a:endParaRPr lang="en-US"/>
        </a:p>
      </dgm:t>
    </dgm:pt>
    <dgm:pt modelId="{42DE9C55-10E1-4DDD-BDC4-7E06D5F607C7}">
      <dgm:prSet phldrT="[Text]" custT="1"/>
      <dgm:spPr/>
      <dgm:t>
        <a:bodyPr/>
        <a:lstStyle/>
        <a:p>
          <a:r>
            <a:rPr lang="en-US" sz="1050" dirty="0"/>
            <a:t>1920: 19</a:t>
          </a:r>
          <a:r>
            <a:rPr lang="en-US" sz="1050" baseline="30000" dirty="0"/>
            <a:t>th</a:t>
          </a:r>
          <a:r>
            <a:rPr lang="en-US" sz="1050" dirty="0"/>
            <a:t> Amendment passed</a:t>
          </a:r>
        </a:p>
      </dgm:t>
    </dgm:pt>
    <dgm:pt modelId="{ABD821DF-A1D8-4493-9A61-A771C33E85A5}" type="parTrans" cxnId="{48169567-E2BF-468C-9361-A5EC8DD6EA34}">
      <dgm:prSet/>
      <dgm:spPr/>
      <dgm:t>
        <a:bodyPr/>
        <a:lstStyle/>
        <a:p>
          <a:endParaRPr lang="en-US"/>
        </a:p>
      </dgm:t>
    </dgm:pt>
    <dgm:pt modelId="{E8C4A0A6-D477-41C9-ACDF-344FB3455899}" type="sibTrans" cxnId="{48169567-E2BF-468C-9361-A5EC8DD6EA34}">
      <dgm:prSet/>
      <dgm:spPr/>
      <dgm:t>
        <a:bodyPr/>
        <a:lstStyle/>
        <a:p>
          <a:endParaRPr lang="en-US"/>
        </a:p>
      </dgm:t>
    </dgm:pt>
    <dgm:pt modelId="{7B365D2F-B71B-45A0-AA01-3E5FF4AB628A}">
      <dgm:prSet phldrT="[Text]" custT="1"/>
      <dgm:spPr/>
      <dgm:t>
        <a:bodyPr/>
        <a:lstStyle/>
        <a:p>
          <a:r>
            <a:rPr lang="en-US" sz="1050" dirty="0"/>
            <a:t>1917: US enters WWI</a:t>
          </a:r>
        </a:p>
      </dgm:t>
    </dgm:pt>
    <dgm:pt modelId="{99F10165-8920-4D32-A538-B707C1E4990D}" type="parTrans" cxnId="{A495A2A5-C82C-4EB2-BF4A-3935CC75B5D5}">
      <dgm:prSet/>
      <dgm:spPr/>
      <dgm:t>
        <a:bodyPr/>
        <a:lstStyle/>
        <a:p>
          <a:endParaRPr lang="en-US"/>
        </a:p>
      </dgm:t>
    </dgm:pt>
    <dgm:pt modelId="{6B46C80E-53A6-42CF-A8F9-A061AA1276E0}" type="sibTrans" cxnId="{A495A2A5-C82C-4EB2-BF4A-3935CC75B5D5}">
      <dgm:prSet/>
      <dgm:spPr/>
      <dgm:t>
        <a:bodyPr/>
        <a:lstStyle/>
        <a:p>
          <a:endParaRPr lang="en-US"/>
        </a:p>
      </dgm:t>
    </dgm:pt>
    <dgm:pt modelId="{BF0CDE7B-6F1E-4073-AF4F-6463AEAF585E}">
      <dgm:prSet phldrT="[Text]" custT="1"/>
      <dgm:spPr/>
      <dgm:t>
        <a:bodyPr/>
        <a:lstStyle/>
        <a:p>
          <a:r>
            <a:rPr lang="en-US" sz="1050" dirty="0"/>
            <a:t>1929: Stock Market Crash</a:t>
          </a:r>
        </a:p>
      </dgm:t>
    </dgm:pt>
    <dgm:pt modelId="{C33A9949-6CF9-491F-B49F-E6917EF99407}" type="parTrans" cxnId="{AC8CB1E3-CA80-4DF6-8DA0-A6BFBC77486B}">
      <dgm:prSet/>
      <dgm:spPr/>
      <dgm:t>
        <a:bodyPr/>
        <a:lstStyle/>
        <a:p>
          <a:endParaRPr lang="en-US"/>
        </a:p>
      </dgm:t>
    </dgm:pt>
    <dgm:pt modelId="{81C4FD69-13C3-4116-8D3C-9F300FDAD4D7}" type="sibTrans" cxnId="{AC8CB1E3-CA80-4DF6-8DA0-A6BFBC77486B}">
      <dgm:prSet/>
      <dgm:spPr/>
      <dgm:t>
        <a:bodyPr/>
        <a:lstStyle/>
        <a:p>
          <a:endParaRPr lang="en-US"/>
        </a:p>
      </dgm:t>
    </dgm:pt>
    <dgm:pt modelId="{A65BE19B-E309-4F6C-B4FA-5802C170ADDE}">
      <dgm:prSet phldrT="[Text]" custT="1"/>
      <dgm:spPr/>
      <dgm:t>
        <a:bodyPr/>
        <a:lstStyle/>
        <a:p>
          <a:r>
            <a:rPr lang="en-US" sz="1050" dirty="0"/>
            <a:t>1938: Congress creates minimum wage</a:t>
          </a:r>
        </a:p>
      </dgm:t>
    </dgm:pt>
    <dgm:pt modelId="{5761C965-3647-4AD9-BD0A-5DBBF68BD9E1}" type="parTrans" cxnId="{02AD1AF9-CAB8-4CFA-A0C7-B2C50039355A}">
      <dgm:prSet/>
      <dgm:spPr/>
      <dgm:t>
        <a:bodyPr/>
        <a:lstStyle/>
        <a:p>
          <a:endParaRPr lang="en-US"/>
        </a:p>
      </dgm:t>
    </dgm:pt>
    <dgm:pt modelId="{C1BD2EE5-2920-4CB2-A329-83B07751E61B}" type="sibTrans" cxnId="{02AD1AF9-CAB8-4CFA-A0C7-B2C50039355A}">
      <dgm:prSet/>
      <dgm:spPr/>
      <dgm:t>
        <a:bodyPr/>
        <a:lstStyle/>
        <a:p>
          <a:endParaRPr lang="en-US"/>
        </a:p>
      </dgm:t>
    </dgm:pt>
    <dgm:pt modelId="{00ED6F5D-D33D-4D89-9D1D-101D3C54D343}">
      <dgm:prSet phldrT="[Text]" custT="1"/>
      <dgm:spPr/>
      <dgm:t>
        <a:bodyPr/>
        <a:lstStyle/>
        <a:p>
          <a:r>
            <a:rPr lang="en-US" sz="1050" dirty="0"/>
            <a:t>1935: Social Security created</a:t>
          </a:r>
        </a:p>
      </dgm:t>
    </dgm:pt>
    <dgm:pt modelId="{67FA2C5A-A463-4926-A7BF-852697D4239B}" type="parTrans" cxnId="{A537AA03-5989-4A58-A4BD-2F3966173132}">
      <dgm:prSet/>
      <dgm:spPr/>
      <dgm:t>
        <a:bodyPr/>
        <a:lstStyle/>
        <a:p>
          <a:endParaRPr lang="en-US"/>
        </a:p>
      </dgm:t>
    </dgm:pt>
    <dgm:pt modelId="{F27BBEF5-3A47-40E3-8C79-0C98ADC51AF7}" type="sibTrans" cxnId="{A537AA03-5989-4A58-A4BD-2F3966173132}">
      <dgm:prSet/>
      <dgm:spPr/>
      <dgm:t>
        <a:bodyPr/>
        <a:lstStyle/>
        <a:p>
          <a:endParaRPr lang="en-US"/>
        </a:p>
      </dgm:t>
    </dgm:pt>
    <dgm:pt modelId="{01C2D126-1572-4E3F-A168-A2F2EBA23B52}">
      <dgm:prSet phldrT="[Text]" custT="1"/>
      <dgm:spPr/>
      <dgm:t>
        <a:bodyPr/>
        <a:lstStyle/>
        <a:p>
          <a:r>
            <a:rPr lang="en-US" sz="1050" dirty="0"/>
            <a:t>1939: Nazi Germany invades Poland</a:t>
          </a:r>
        </a:p>
      </dgm:t>
    </dgm:pt>
    <dgm:pt modelId="{E28BFFCB-3AB5-4FDF-81FD-CE17D5AE72BB}" type="parTrans" cxnId="{7D564C43-D520-4344-AEDB-F529BF9E33C5}">
      <dgm:prSet/>
      <dgm:spPr/>
      <dgm:t>
        <a:bodyPr/>
        <a:lstStyle/>
        <a:p>
          <a:endParaRPr lang="en-US"/>
        </a:p>
      </dgm:t>
    </dgm:pt>
    <dgm:pt modelId="{7FBC6BED-F986-4884-97CC-6574501A2A8A}" type="sibTrans" cxnId="{7D564C43-D520-4344-AEDB-F529BF9E33C5}">
      <dgm:prSet/>
      <dgm:spPr/>
      <dgm:t>
        <a:bodyPr/>
        <a:lstStyle/>
        <a:p>
          <a:endParaRPr lang="en-US"/>
        </a:p>
      </dgm:t>
    </dgm:pt>
    <dgm:pt modelId="{00400BCB-B4A9-4BBE-9684-24A48A5BC3A0}">
      <dgm:prSet phldrT="[Text]" custT="1"/>
      <dgm:spPr/>
      <dgm:t>
        <a:bodyPr/>
        <a:lstStyle/>
        <a:p>
          <a:r>
            <a:rPr lang="en-US" sz="1050" dirty="0"/>
            <a:t>1927: Charles Lindbergh flies solo across Atlantic</a:t>
          </a:r>
        </a:p>
      </dgm:t>
    </dgm:pt>
    <dgm:pt modelId="{605D06FC-EF0B-4B71-876F-928F0AD1DA89}" type="parTrans" cxnId="{DC736171-AE0C-485D-9AEF-3FBEEBE9E188}">
      <dgm:prSet/>
      <dgm:spPr/>
      <dgm:t>
        <a:bodyPr/>
        <a:lstStyle/>
        <a:p>
          <a:endParaRPr lang="en-US"/>
        </a:p>
      </dgm:t>
    </dgm:pt>
    <dgm:pt modelId="{3101B21E-8CB8-4B1D-ADEE-9E67616DD7B7}" type="sibTrans" cxnId="{DC736171-AE0C-485D-9AEF-3FBEEBE9E188}">
      <dgm:prSet/>
      <dgm:spPr/>
      <dgm:t>
        <a:bodyPr/>
        <a:lstStyle/>
        <a:p>
          <a:endParaRPr lang="en-US"/>
        </a:p>
      </dgm:t>
    </dgm:pt>
    <dgm:pt modelId="{DB014BB7-00AA-4096-B421-7FEBF092B5C1}" type="pres">
      <dgm:prSet presAssocID="{3AA72364-8B25-4A3D-8870-0AD67B5F5CA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3C31EE6-CA83-4A56-9575-84A4B5099B97}" type="pres">
      <dgm:prSet presAssocID="{D56172F7-A795-4154-AE11-C04626ACF6D9}" presName="horFlow" presStyleCnt="0"/>
      <dgm:spPr/>
    </dgm:pt>
    <dgm:pt modelId="{41331991-E141-4D73-B3F6-6BBC1EC32B2B}" type="pres">
      <dgm:prSet presAssocID="{D56172F7-A795-4154-AE11-C04626ACF6D9}" presName="bigChev" presStyleLbl="node1" presStyleIdx="0" presStyleCnt="5"/>
      <dgm:spPr/>
    </dgm:pt>
    <dgm:pt modelId="{8ED3F835-D142-4DBD-88B4-848A2C222636}" type="pres">
      <dgm:prSet presAssocID="{EF133BAB-AC1D-4C16-BEE6-EA2F9251856D}" presName="parTrans" presStyleCnt="0"/>
      <dgm:spPr/>
    </dgm:pt>
    <dgm:pt modelId="{53FAFD9C-2822-4156-BB81-78C0079B3944}" type="pres">
      <dgm:prSet presAssocID="{9D8E2A56-E4EB-469D-8BF8-D32CD25B3E09}" presName="node" presStyleLbl="alignAccFollowNode1" presStyleIdx="0" presStyleCnt="14">
        <dgm:presLayoutVars>
          <dgm:bulletEnabled val="1"/>
        </dgm:presLayoutVars>
      </dgm:prSet>
      <dgm:spPr/>
    </dgm:pt>
    <dgm:pt modelId="{19CC6C8C-CEF8-4098-941F-2E7924050CF8}" type="pres">
      <dgm:prSet presAssocID="{E50F1FAC-28FF-4AB5-93E2-62B8416A2000}" presName="sibTrans" presStyleCnt="0"/>
      <dgm:spPr/>
    </dgm:pt>
    <dgm:pt modelId="{D3951ACD-C36F-4099-B6FF-F030A7A21A53}" type="pres">
      <dgm:prSet presAssocID="{D171CFCE-AFFD-4012-8620-933016E34DF7}" presName="node" presStyleLbl="alignAccFollowNode1" presStyleIdx="1" presStyleCnt="14">
        <dgm:presLayoutVars>
          <dgm:bulletEnabled val="1"/>
        </dgm:presLayoutVars>
      </dgm:prSet>
      <dgm:spPr/>
    </dgm:pt>
    <dgm:pt modelId="{EBC2C1C3-B37C-41DB-A288-DF6DC0A27EEC}" type="pres">
      <dgm:prSet presAssocID="{D56172F7-A795-4154-AE11-C04626ACF6D9}" presName="vSp" presStyleCnt="0"/>
      <dgm:spPr/>
    </dgm:pt>
    <dgm:pt modelId="{52AFD9EC-11A8-4BC2-8FAE-6AB7FC66EF0A}" type="pres">
      <dgm:prSet presAssocID="{6B274000-D2B9-45F2-98D8-8613FD5606BC}" presName="horFlow" presStyleCnt="0"/>
      <dgm:spPr/>
    </dgm:pt>
    <dgm:pt modelId="{E63A45D1-28F0-4D73-A2D7-86CDFEECCBF7}" type="pres">
      <dgm:prSet presAssocID="{6B274000-D2B9-45F2-98D8-8613FD5606BC}" presName="bigChev" presStyleLbl="node1" presStyleIdx="1" presStyleCnt="5"/>
      <dgm:spPr/>
    </dgm:pt>
    <dgm:pt modelId="{11EFCF54-8F60-41FA-AD22-10BACEA346CE}" type="pres">
      <dgm:prSet presAssocID="{0D765216-DB81-4233-B5A7-1A3F4DA51841}" presName="parTrans" presStyleCnt="0"/>
      <dgm:spPr/>
    </dgm:pt>
    <dgm:pt modelId="{1B18CD29-8F9A-415B-BE66-1CAA302DFF81}" type="pres">
      <dgm:prSet presAssocID="{58BBDCFA-EC20-43DA-8FBB-5A93C4C503EF}" presName="node" presStyleLbl="alignAccFollowNode1" presStyleIdx="2" presStyleCnt="14">
        <dgm:presLayoutVars>
          <dgm:bulletEnabled val="1"/>
        </dgm:presLayoutVars>
      </dgm:prSet>
      <dgm:spPr/>
    </dgm:pt>
    <dgm:pt modelId="{8527AD73-4A79-4AFE-8585-B42D6FD1B947}" type="pres">
      <dgm:prSet presAssocID="{A769D606-2971-44F1-92C5-546642B80860}" presName="sibTrans" presStyleCnt="0"/>
      <dgm:spPr/>
    </dgm:pt>
    <dgm:pt modelId="{9C64BA7A-E94C-4F12-B6A4-C8C0618C5041}" type="pres">
      <dgm:prSet presAssocID="{E0065476-508F-4624-A05F-DC14EC8CFD1F}" presName="node" presStyleLbl="alignAccFollowNode1" presStyleIdx="3" presStyleCnt="14">
        <dgm:presLayoutVars>
          <dgm:bulletEnabled val="1"/>
        </dgm:presLayoutVars>
      </dgm:prSet>
      <dgm:spPr/>
    </dgm:pt>
    <dgm:pt modelId="{0194E0EB-A980-4EC1-A2C5-D6CC8E0A2F8F}" type="pres">
      <dgm:prSet presAssocID="{6B274000-D2B9-45F2-98D8-8613FD5606BC}" presName="vSp" presStyleCnt="0"/>
      <dgm:spPr/>
    </dgm:pt>
    <dgm:pt modelId="{F516A94B-E37C-4FF6-A094-D56DC5E070E0}" type="pres">
      <dgm:prSet presAssocID="{408B7224-9CFE-4417-BFE0-C6AD6B4D87AE}" presName="horFlow" presStyleCnt="0"/>
      <dgm:spPr/>
    </dgm:pt>
    <dgm:pt modelId="{B2D59266-B583-41AB-9A2A-5A25E8D10589}" type="pres">
      <dgm:prSet presAssocID="{408B7224-9CFE-4417-BFE0-C6AD6B4D87AE}" presName="bigChev" presStyleLbl="node1" presStyleIdx="2" presStyleCnt="5"/>
      <dgm:spPr/>
    </dgm:pt>
    <dgm:pt modelId="{32CFEB73-2023-43B1-8FCB-AFABD495F589}" type="pres">
      <dgm:prSet presAssocID="{DCB0F08A-060B-4F9B-A860-9A9723193D9E}" presName="parTrans" presStyleCnt="0"/>
      <dgm:spPr/>
    </dgm:pt>
    <dgm:pt modelId="{FA843C74-A494-4517-9D15-C5F6C4594AA9}" type="pres">
      <dgm:prSet presAssocID="{57BE58F8-BE86-4C14-AAD3-1EF822745638}" presName="node" presStyleLbl="alignAccFollowNode1" presStyleIdx="4" presStyleCnt="14">
        <dgm:presLayoutVars>
          <dgm:bulletEnabled val="1"/>
        </dgm:presLayoutVars>
      </dgm:prSet>
      <dgm:spPr/>
    </dgm:pt>
    <dgm:pt modelId="{5F3CB226-1A81-479F-B6C0-7F1A354E6E45}" type="pres">
      <dgm:prSet presAssocID="{76453722-AC8F-407E-B070-C5488DFEF96A}" presName="sibTrans" presStyleCnt="0"/>
      <dgm:spPr/>
    </dgm:pt>
    <dgm:pt modelId="{60DE62BA-7D5F-4902-A2FD-0D39AD1C6811}" type="pres">
      <dgm:prSet presAssocID="{7B365D2F-B71B-45A0-AA01-3E5FF4AB628A}" presName="node" presStyleLbl="alignAccFollowNode1" presStyleIdx="5" presStyleCnt="14">
        <dgm:presLayoutVars>
          <dgm:bulletEnabled val="1"/>
        </dgm:presLayoutVars>
      </dgm:prSet>
      <dgm:spPr/>
    </dgm:pt>
    <dgm:pt modelId="{3F799CA1-A29B-4926-8EDD-E178370A431E}" type="pres">
      <dgm:prSet presAssocID="{6B46C80E-53A6-42CF-A8F9-A061AA1276E0}" presName="sibTrans" presStyleCnt="0"/>
      <dgm:spPr/>
    </dgm:pt>
    <dgm:pt modelId="{E582DD16-63BC-427E-8E92-5CF51626BEC1}" type="pres">
      <dgm:prSet presAssocID="{D5D78C62-2FA3-460B-B520-CDE0B804F045}" presName="node" presStyleLbl="alignAccFollowNode1" presStyleIdx="6" presStyleCnt="14">
        <dgm:presLayoutVars>
          <dgm:bulletEnabled val="1"/>
        </dgm:presLayoutVars>
      </dgm:prSet>
      <dgm:spPr/>
    </dgm:pt>
    <dgm:pt modelId="{5E728441-D144-4EE5-A021-D272981243ED}" type="pres">
      <dgm:prSet presAssocID="{408B7224-9CFE-4417-BFE0-C6AD6B4D87AE}" presName="vSp" presStyleCnt="0"/>
      <dgm:spPr/>
    </dgm:pt>
    <dgm:pt modelId="{78298196-DCF7-4C75-A8DF-F89CA95D1C9E}" type="pres">
      <dgm:prSet presAssocID="{9CC28E1E-D3C7-434A-B133-6110995909FA}" presName="horFlow" presStyleCnt="0"/>
      <dgm:spPr/>
    </dgm:pt>
    <dgm:pt modelId="{45577C83-4FC2-4780-B8D6-073305414BA1}" type="pres">
      <dgm:prSet presAssocID="{9CC28E1E-D3C7-434A-B133-6110995909FA}" presName="bigChev" presStyleLbl="node1" presStyleIdx="3" presStyleCnt="5"/>
      <dgm:spPr/>
    </dgm:pt>
    <dgm:pt modelId="{91B96AAF-4207-4964-85BB-525AAC185481}" type="pres">
      <dgm:prSet presAssocID="{ABD821DF-A1D8-4493-9A61-A771C33E85A5}" presName="parTrans" presStyleCnt="0"/>
      <dgm:spPr/>
    </dgm:pt>
    <dgm:pt modelId="{2E0E03E8-AE47-4EE3-B42B-D54B2F73F141}" type="pres">
      <dgm:prSet presAssocID="{42DE9C55-10E1-4DDD-BDC4-7E06D5F607C7}" presName="node" presStyleLbl="alignAccFollowNode1" presStyleIdx="7" presStyleCnt="14">
        <dgm:presLayoutVars>
          <dgm:bulletEnabled val="1"/>
        </dgm:presLayoutVars>
      </dgm:prSet>
      <dgm:spPr/>
    </dgm:pt>
    <dgm:pt modelId="{63192C0A-0F00-4CCC-8808-4AAAC2D10E17}" type="pres">
      <dgm:prSet presAssocID="{E8C4A0A6-D477-41C9-ACDF-344FB3455899}" presName="sibTrans" presStyleCnt="0"/>
      <dgm:spPr/>
    </dgm:pt>
    <dgm:pt modelId="{073D1EB8-3D69-4A5A-A268-0FA762C53BD2}" type="pres">
      <dgm:prSet presAssocID="{00400BCB-B4A9-4BBE-9684-24A48A5BC3A0}" presName="node" presStyleLbl="alignAccFollowNode1" presStyleIdx="8" presStyleCnt="14">
        <dgm:presLayoutVars>
          <dgm:bulletEnabled val="1"/>
        </dgm:presLayoutVars>
      </dgm:prSet>
      <dgm:spPr/>
    </dgm:pt>
    <dgm:pt modelId="{ECAED36C-4863-43A0-8018-B93094164EBB}" type="pres">
      <dgm:prSet presAssocID="{3101B21E-8CB8-4B1D-ADEE-9E67616DD7B7}" presName="sibTrans" presStyleCnt="0"/>
      <dgm:spPr/>
    </dgm:pt>
    <dgm:pt modelId="{189A163E-23B6-4111-BC07-52CFAE93BEE0}" type="pres">
      <dgm:prSet presAssocID="{BF0CDE7B-6F1E-4073-AF4F-6463AEAF585E}" presName="node" presStyleLbl="alignAccFollowNode1" presStyleIdx="9" presStyleCnt="14">
        <dgm:presLayoutVars>
          <dgm:bulletEnabled val="1"/>
        </dgm:presLayoutVars>
      </dgm:prSet>
      <dgm:spPr/>
    </dgm:pt>
    <dgm:pt modelId="{EDC74FE8-4289-4698-8133-801BD562D87B}" type="pres">
      <dgm:prSet presAssocID="{9CC28E1E-D3C7-434A-B133-6110995909FA}" presName="vSp" presStyleCnt="0"/>
      <dgm:spPr/>
    </dgm:pt>
    <dgm:pt modelId="{E57290D8-4C14-44DD-8C38-A470221A9897}" type="pres">
      <dgm:prSet presAssocID="{93D19BB6-AD5C-4948-ADE9-4EDFED0D64DD}" presName="horFlow" presStyleCnt="0"/>
      <dgm:spPr/>
    </dgm:pt>
    <dgm:pt modelId="{5599CB11-D319-4166-86DB-42D35E061A4C}" type="pres">
      <dgm:prSet presAssocID="{93D19BB6-AD5C-4948-ADE9-4EDFED0D64DD}" presName="bigChev" presStyleLbl="node1" presStyleIdx="4" presStyleCnt="5"/>
      <dgm:spPr/>
    </dgm:pt>
    <dgm:pt modelId="{6226589B-29B0-477B-B198-58D10F79FF59}" type="pres">
      <dgm:prSet presAssocID="{F9D6CF94-26DA-44C5-9D78-8F709AD6911A}" presName="parTrans" presStyleCnt="0"/>
      <dgm:spPr/>
    </dgm:pt>
    <dgm:pt modelId="{9A47B0F0-A0DC-4A22-845D-DD3AFBDABB9B}" type="pres">
      <dgm:prSet presAssocID="{AFE807B9-55B8-45EB-98AB-120E29E34D3C}" presName="node" presStyleLbl="alignAccFollowNode1" presStyleIdx="10" presStyleCnt="14">
        <dgm:presLayoutVars>
          <dgm:bulletEnabled val="1"/>
        </dgm:presLayoutVars>
      </dgm:prSet>
      <dgm:spPr/>
    </dgm:pt>
    <dgm:pt modelId="{66A3611D-90F7-4679-8774-E0D2D7EAAA1B}" type="pres">
      <dgm:prSet presAssocID="{8BA03C10-FA97-4660-A812-8AAC70E9DA5D}" presName="sibTrans" presStyleCnt="0"/>
      <dgm:spPr/>
    </dgm:pt>
    <dgm:pt modelId="{0F07CC51-9049-4793-A2D1-6AE9F5DD5B83}" type="pres">
      <dgm:prSet presAssocID="{00ED6F5D-D33D-4D89-9D1D-101D3C54D343}" presName="node" presStyleLbl="alignAccFollowNode1" presStyleIdx="11" presStyleCnt="14">
        <dgm:presLayoutVars>
          <dgm:bulletEnabled val="1"/>
        </dgm:presLayoutVars>
      </dgm:prSet>
      <dgm:spPr/>
    </dgm:pt>
    <dgm:pt modelId="{6A4FD525-A202-4E2D-A95C-7B390982EF6D}" type="pres">
      <dgm:prSet presAssocID="{F27BBEF5-3A47-40E3-8C79-0C98ADC51AF7}" presName="sibTrans" presStyleCnt="0"/>
      <dgm:spPr/>
    </dgm:pt>
    <dgm:pt modelId="{C4F0969E-B8AA-4870-B3EA-89D260AAADB1}" type="pres">
      <dgm:prSet presAssocID="{A65BE19B-E309-4F6C-B4FA-5802C170ADDE}" presName="node" presStyleLbl="alignAccFollowNode1" presStyleIdx="12" presStyleCnt="14">
        <dgm:presLayoutVars>
          <dgm:bulletEnabled val="1"/>
        </dgm:presLayoutVars>
      </dgm:prSet>
      <dgm:spPr/>
    </dgm:pt>
    <dgm:pt modelId="{F5102BCE-5F88-44A1-9E39-997FB540A4AF}" type="pres">
      <dgm:prSet presAssocID="{C1BD2EE5-2920-4CB2-A329-83B07751E61B}" presName="sibTrans" presStyleCnt="0"/>
      <dgm:spPr/>
    </dgm:pt>
    <dgm:pt modelId="{23A53B06-5467-483D-B947-FD28B62E9320}" type="pres">
      <dgm:prSet presAssocID="{01C2D126-1572-4E3F-A168-A2F2EBA23B52}" presName="node" presStyleLbl="alignAccFollowNode1" presStyleIdx="13" presStyleCnt="14">
        <dgm:presLayoutVars>
          <dgm:bulletEnabled val="1"/>
        </dgm:presLayoutVars>
      </dgm:prSet>
      <dgm:spPr/>
    </dgm:pt>
  </dgm:ptLst>
  <dgm:cxnLst>
    <dgm:cxn modelId="{A537AA03-5989-4A58-A4BD-2F3966173132}" srcId="{93D19BB6-AD5C-4948-ADE9-4EDFED0D64DD}" destId="{00ED6F5D-D33D-4D89-9D1D-101D3C54D343}" srcOrd="1" destOrd="0" parTransId="{67FA2C5A-A463-4926-A7BF-852697D4239B}" sibTransId="{F27BBEF5-3A47-40E3-8C79-0C98ADC51AF7}"/>
    <dgm:cxn modelId="{8613AB07-1B1D-426E-85FB-FBCA425F3B5A}" srcId="{6B274000-D2B9-45F2-98D8-8613FD5606BC}" destId="{E0065476-508F-4624-A05F-DC14EC8CFD1F}" srcOrd="1" destOrd="0" parTransId="{6337991C-D0C7-4E6A-BBC8-810487DF1774}" sibTransId="{32AF18BB-A51A-44D2-9615-F5EC2B9DE4FF}"/>
    <dgm:cxn modelId="{CDA1200C-34DB-41E3-9C72-E597BB0544CF}" srcId="{408B7224-9CFE-4417-BFE0-C6AD6B4D87AE}" destId="{D5D78C62-2FA3-460B-B520-CDE0B804F045}" srcOrd="2" destOrd="0" parTransId="{86E0343C-302D-447A-BFA5-3C147CFEE355}" sibTransId="{ADC548CC-A8B8-4035-8FBA-883C6DA8926A}"/>
    <dgm:cxn modelId="{93FF6E23-2FCF-4EFE-8032-8AA50247E04E}" type="presOf" srcId="{6B274000-D2B9-45F2-98D8-8613FD5606BC}" destId="{E63A45D1-28F0-4D73-A2D7-86CDFEECCBF7}" srcOrd="0" destOrd="0" presId="urn:microsoft.com/office/officeart/2005/8/layout/lProcess3"/>
    <dgm:cxn modelId="{DFD4FF23-0DA8-4812-8BBE-E6D6C4A03E31}" srcId="{D56172F7-A795-4154-AE11-C04626ACF6D9}" destId="{D171CFCE-AFFD-4012-8620-933016E34DF7}" srcOrd="1" destOrd="0" parTransId="{63B0C6BF-2FC2-4317-995B-D4F02A6BEDFA}" sibTransId="{AE1EC89B-849D-40F8-ABCF-7C26E4DCBC5A}"/>
    <dgm:cxn modelId="{FADD7A2F-8D3E-4503-9A88-063381B6FBF3}" type="presOf" srcId="{9D8E2A56-E4EB-469D-8BF8-D32CD25B3E09}" destId="{53FAFD9C-2822-4156-BB81-78C0079B3944}" srcOrd="0" destOrd="0" presId="urn:microsoft.com/office/officeart/2005/8/layout/lProcess3"/>
    <dgm:cxn modelId="{A7B68E33-06DA-4959-9801-6A888108C037}" type="presOf" srcId="{D171CFCE-AFFD-4012-8620-933016E34DF7}" destId="{D3951ACD-C36F-4099-B6FF-F030A7A21A53}" srcOrd="0" destOrd="0" presId="urn:microsoft.com/office/officeart/2005/8/layout/lProcess3"/>
    <dgm:cxn modelId="{255EBE3D-A79E-415F-8EEC-7B48C191029D}" type="presOf" srcId="{01C2D126-1572-4E3F-A168-A2F2EBA23B52}" destId="{23A53B06-5467-483D-B947-FD28B62E9320}" srcOrd="0" destOrd="0" presId="urn:microsoft.com/office/officeart/2005/8/layout/lProcess3"/>
    <dgm:cxn modelId="{7D564C43-D520-4344-AEDB-F529BF9E33C5}" srcId="{93D19BB6-AD5C-4948-ADE9-4EDFED0D64DD}" destId="{01C2D126-1572-4E3F-A168-A2F2EBA23B52}" srcOrd="3" destOrd="0" parTransId="{E28BFFCB-3AB5-4FDF-81FD-CE17D5AE72BB}" sibTransId="{7FBC6BED-F986-4884-97CC-6574501A2A8A}"/>
    <dgm:cxn modelId="{79A55653-B5AC-4BA2-9F1B-BBBB4E6F9FFE}" type="presOf" srcId="{42DE9C55-10E1-4DDD-BDC4-7E06D5F607C7}" destId="{2E0E03E8-AE47-4EE3-B42B-D54B2F73F141}" srcOrd="0" destOrd="0" presId="urn:microsoft.com/office/officeart/2005/8/layout/lProcess3"/>
    <dgm:cxn modelId="{755D0660-1EE7-4230-B181-91FC3954ADE3}" type="presOf" srcId="{93D19BB6-AD5C-4948-ADE9-4EDFED0D64DD}" destId="{5599CB11-D319-4166-86DB-42D35E061A4C}" srcOrd="0" destOrd="0" presId="urn:microsoft.com/office/officeart/2005/8/layout/lProcess3"/>
    <dgm:cxn modelId="{E8D72261-C4D6-4146-9B9B-11464F0EB670}" type="presOf" srcId="{00ED6F5D-D33D-4D89-9D1D-101D3C54D343}" destId="{0F07CC51-9049-4793-A2D1-6AE9F5DD5B83}" srcOrd="0" destOrd="0" presId="urn:microsoft.com/office/officeart/2005/8/layout/lProcess3"/>
    <dgm:cxn modelId="{A4EC2C62-D237-46D8-997C-D0C9E84F52EC}" type="presOf" srcId="{E0065476-508F-4624-A05F-DC14EC8CFD1F}" destId="{9C64BA7A-E94C-4F12-B6A4-C8C0618C5041}" srcOrd="0" destOrd="0" presId="urn:microsoft.com/office/officeart/2005/8/layout/lProcess3"/>
    <dgm:cxn modelId="{572C1965-0610-465E-8C9F-62A52C3BA720}" type="presOf" srcId="{58BBDCFA-EC20-43DA-8FBB-5A93C4C503EF}" destId="{1B18CD29-8F9A-415B-BE66-1CAA302DFF81}" srcOrd="0" destOrd="0" presId="urn:microsoft.com/office/officeart/2005/8/layout/lProcess3"/>
    <dgm:cxn modelId="{48169567-E2BF-468C-9361-A5EC8DD6EA34}" srcId="{9CC28E1E-D3C7-434A-B133-6110995909FA}" destId="{42DE9C55-10E1-4DDD-BDC4-7E06D5F607C7}" srcOrd="0" destOrd="0" parTransId="{ABD821DF-A1D8-4493-9A61-A771C33E85A5}" sibTransId="{E8C4A0A6-D477-41C9-ACDF-344FB3455899}"/>
    <dgm:cxn modelId="{6189EF67-70B3-4361-BBE2-C8AB009E4BA1}" type="presOf" srcId="{408B7224-9CFE-4417-BFE0-C6AD6B4D87AE}" destId="{B2D59266-B583-41AB-9A2A-5A25E8D10589}" srcOrd="0" destOrd="0" presId="urn:microsoft.com/office/officeart/2005/8/layout/lProcess3"/>
    <dgm:cxn modelId="{DC736171-AE0C-485D-9AEF-3FBEEBE9E188}" srcId="{9CC28E1E-D3C7-434A-B133-6110995909FA}" destId="{00400BCB-B4A9-4BBE-9684-24A48A5BC3A0}" srcOrd="1" destOrd="0" parTransId="{605D06FC-EF0B-4B71-876F-928F0AD1DA89}" sibTransId="{3101B21E-8CB8-4B1D-ADEE-9E67616DD7B7}"/>
    <dgm:cxn modelId="{6F685E86-DF41-4739-A27C-89AABDFAC347}" srcId="{3AA72364-8B25-4A3D-8870-0AD67B5F5CA9}" destId="{93D19BB6-AD5C-4948-ADE9-4EDFED0D64DD}" srcOrd="4" destOrd="0" parTransId="{5740FDBA-D7AE-4B81-BD02-415F9942172B}" sibTransId="{A83D719A-1353-45F7-B000-9D453D6BCD5A}"/>
    <dgm:cxn modelId="{3AEB048C-088C-4D3A-8CF6-454F46A5CFA8}" type="presOf" srcId="{9CC28E1E-D3C7-434A-B133-6110995909FA}" destId="{45577C83-4FC2-4780-B8D6-073305414BA1}" srcOrd="0" destOrd="0" presId="urn:microsoft.com/office/officeart/2005/8/layout/lProcess3"/>
    <dgm:cxn modelId="{5424D293-C072-49A0-A658-93D05719CF1C}" type="presOf" srcId="{A65BE19B-E309-4F6C-B4FA-5802C170ADDE}" destId="{C4F0969E-B8AA-4870-B3EA-89D260AAADB1}" srcOrd="0" destOrd="0" presId="urn:microsoft.com/office/officeart/2005/8/layout/lProcess3"/>
    <dgm:cxn modelId="{E6351D97-CE83-4AD8-836C-EF67CF2223A8}" type="presOf" srcId="{D56172F7-A795-4154-AE11-C04626ACF6D9}" destId="{41331991-E141-4D73-B3F6-6BBC1EC32B2B}" srcOrd="0" destOrd="0" presId="urn:microsoft.com/office/officeart/2005/8/layout/lProcess3"/>
    <dgm:cxn modelId="{D0A39A9B-291A-4425-894F-B73FE9FECAEE}" srcId="{6B274000-D2B9-45F2-98D8-8613FD5606BC}" destId="{58BBDCFA-EC20-43DA-8FBB-5A93C4C503EF}" srcOrd="0" destOrd="0" parTransId="{0D765216-DB81-4233-B5A7-1A3F4DA51841}" sibTransId="{A769D606-2971-44F1-92C5-546642B80860}"/>
    <dgm:cxn modelId="{6EABF5A3-4986-47F8-A654-FF63677632F7}" srcId="{3AA72364-8B25-4A3D-8870-0AD67B5F5CA9}" destId="{408B7224-9CFE-4417-BFE0-C6AD6B4D87AE}" srcOrd="2" destOrd="0" parTransId="{F80F6B41-8053-4FCE-BB83-5AF46389270B}" sibTransId="{F9A7BF5E-C4E1-42C4-BE19-18961042D440}"/>
    <dgm:cxn modelId="{A495A2A5-C82C-4EB2-BF4A-3935CC75B5D5}" srcId="{408B7224-9CFE-4417-BFE0-C6AD6B4D87AE}" destId="{7B365D2F-B71B-45A0-AA01-3E5FF4AB628A}" srcOrd="1" destOrd="0" parTransId="{99F10165-8920-4D32-A538-B707C1E4990D}" sibTransId="{6B46C80E-53A6-42CF-A8F9-A061AA1276E0}"/>
    <dgm:cxn modelId="{DF0D48AD-DAF1-465A-8949-9389E34230F2}" type="presOf" srcId="{3AA72364-8B25-4A3D-8870-0AD67B5F5CA9}" destId="{DB014BB7-00AA-4096-B421-7FEBF092B5C1}" srcOrd="0" destOrd="0" presId="urn:microsoft.com/office/officeart/2005/8/layout/lProcess3"/>
    <dgm:cxn modelId="{2AAB97B9-78E3-4826-865C-C7CB08605DB1}" srcId="{3AA72364-8B25-4A3D-8870-0AD67B5F5CA9}" destId="{6B274000-D2B9-45F2-98D8-8613FD5606BC}" srcOrd="1" destOrd="0" parTransId="{03A47A31-5D94-4A81-ACA8-2A8AE36D9F54}" sibTransId="{A8B40B92-E6D2-4FF3-8BDF-8AACCEAAE216}"/>
    <dgm:cxn modelId="{9F674EC6-007C-4A2B-88EC-9B2CB4785A26}" srcId="{D56172F7-A795-4154-AE11-C04626ACF6D9}" destId="{9D8E2A56-E4EB-469D-8BF8-D32CD25B3E09}" srcOrd="0" destOrd="0" parTransId="{EF133BAB-AC1D-4C16-BEE6-EA2F9251856D}" sibTransId="{E50F1FAC-28FF-4AB5-93E2-62B8416A2000}"/>
    <dgm:cxn modelId="{19D6AFC7-83D1-4DB9-8631-B38A30ED8D99}" type="presOf" srcId="{AFE807B9-55B8-45EB-98AB-120E29E34D3C}" destId="{9A47B0F0-A0DC-4A22-845D-DD3AFBDABB9B}" srcOrd="0" destOrd="0" presId="urn:microsoft.com/office/officeart/2005/8/layout/lProcess3"/>
    <dgm:cxn modelId="{BAAB75CB-5058-469B-B2AC-90E48135697F}" type="presOf" srcId="{D5D78C62-2FA3-460B-B520-CDE0B804F045}" destId="{E582DD16-63BC-427E-8E92-5CF51626BEC1}" srcOrd="0" destOrd="0" presId="urn:microsoft.com/office/officeart/2005/8/layout/lProcess3"/>
    <dgm:cxn modelId="{054E1AD1-85DD-45E7-A844-FECBABFC7375}" srcId="{93D19BB6-AD5C-4948-ADE9-4EDFED0D64DD}" destId="{AFE807B9-55B8-45EB-98AB-120E29E34D3C}" srcOrd="0" destOrd="0" parTransId="{F9D6CF94-26DA-44C5-9D78-8F709AD6911A}" sibTransId="{8BA03C10-FA97-4660-A812-8AAC70E9DA5D}"/>
    <dgm:cxn modelId="{515BEED8-4F5E-4E95-B554-C70E913D53F8}" type="presOf" srcId="{7B365D2F-B71B-45A0-AA01-3E5FF4AB628A}" destId="{60DE62BA-7D5F-4902-A2FD-0D39AD1C6811}" srcOrd="0" destOrd="0" presId="urn:microsoft.com/office/officeart/2005/8/layout/lProcess3"/>
    <dgm:cxn modelId="{98FBB9D9-3806-4AAB-A761-46A135A34CA8}" type="presOf" srcId="{00400BCB-B4A9-4BBE-9684-24A48A5BC3A0}" destId="{073D1EB8-3D69-4A5A-A268-0FA762C53BD2}" srcOrd="0" destOrd="0" presId="urn:microsoft.com/office/officeart/2005/8/layout/lProcess3"/>
    <dgm:cxn modelId="{14DD02DC-F0CA-4E0F-8146-67779756BD9D}" type="presOf" srcId="{57BE58F8-BE86-4C14-AAD3-1EF822745638}" destId="{FA843C74-A494-4517-9D15-C5F6C4594AA9}" srcOrd="0" destOrd="0" presId="urn:microsoft.com/office/officeart/2005/8/layout/lProcess3"/>
    <dgm:cxn modelId="{AC8CB1E3-CA80-4DF6-8DA0-A6BFBC77486B}" srcId="{9CC28E1E-D3C7-434A-B133-6110995909FA}" destId="{BF0CDE7B-6F1E-4073-AF4F-6463AEAF585E}" srcOrd="2" destOrd="0" parTransId="{C33A9949-6CF9-491F-B49F-E6917EF99407}" sibTransId="{81C4FD69-13C3-4116-8D3C-9F300FDAD4D7}"/>
    <dgm:cxn modelId="{C67324E8-F8C7-4588-A66C-910E21BE555D}" srcId="{408B7224-9CFE-4417-BFE0-C6AD6B4D87AE}" destId="{57BE58F8-BE86-4C14-AAD3-1EF822745638}" srcOrd="0" destOrd="0" parTransId="{DCB0F08A-060B-4F9B-A860-9A9723193D9E}" sibTransId="{76453722-AC8F-407E-B070-C5488DFEF96A}"/>
    <dgm:cxn modelId="{379E32EF-E45C-4AB6-BB1B-72C08419CAC8}" srcId="{3AA72364-8B25-4A3D-8870-0AD67B5F5CA9}" destId="{9CC28E1E-D3C7-434A-B133-6110995909FA}" srcOrd="3" destOrd="0" parTransId="{198CACBA-A9D2-4AFC-BBFB-680F347380A7}" sibTransId="{7C8728DC-F09D-4F21-86F0-29832E424F7A}"/>
    <dgm:cxn modelId="{02AD1AF9-CAB8-4CFA-A0C7-B2C50039355A}" srcId="{93D19BB6-AD5C-4948-ADE9-4EDFED0D64DD}" destId="{A65BE19B-E309-4F6C-B4FA-5802C170ADDE}" srcOrd="2" destOrd="0" parTransId="{5761C965-3647-4AD9-BD0A-5DBBF68BD9E1}" sibTransId="{C1BD2EE5-2920-4CB2-A329-83B07751E61B}"/>
    <dgm:cxn modelId="{783E0DFA-AE3C-4FE4-8220-E853E4CC8B43}" type="presOf" srcId="{BF0CDE7B-6F1E-4073-AF4F-6463AEAF585E}" destId="{189A163E-23B6-4111-BC07-52CFAE93BEE0}" srcOrd="0" destOrd="0" presId="urn:microsoft.com/office/officeart/2005/8/layout/lProcess3"/>
    <dgm:cxn modelId="{A6D155FB-D499-49E5-9280-1DD1D65AD71A}" srcId="{3AA72364-8B25-4A3D-8870-0AD67B5F5CA9}" destId="{D56172F7-A795-4154-AE11-C04626ACF6D9}" srcOrd="0" destOrd="0" parTransId="{FF5044BD-FDB8-41CB-8B7E-6221FA7D3750}" sibTransId="{597A804C-6A03-4686-B90D-8E3F95AEA0D2}"/>
    <dgm:cxn modelId="{A355371C-D868-4F11-A735-CC790F5F1EF2}" type="presParOf" srcId="{DB014BB7-00AA-4096-B421-7FEBF092B5C1}" destId="{83C31EE6-CA83-4A56-9575-84A4B5099B97}" srcOrd="0" destOrd="0" presId="urn:microsoft.com/office/officeart/2005/8/layout/lProcess3"/>
    <dgm:cxn modelId="{4065CE69-28B6-4B48-ABCC-8E83F80C4DAA}" type="presParOf" srcId="{83C31EE6-CA83-4A56-9575-84A4B5099B97}" destId="{41331991-E141-4D73-B3F6-6BBC1EC32B2B}" srcOrd="0" destOrd="0" presId="urn:microsoft.com/office/officeart/2005/8/layout/lProcess3"/>
    <dgm:cxn modelId="{4D8B671D-CA94-4B00-B033-77CE662A783F}" type="presParOf" srcId="{83C31EE6-CA83-4A56-9575-84A4B5099B97}" destId="{8ED3F835-D142-4DBD-88B4-848A2C222636}" srcOrd="1" destOrd="0" presId="urn:microsoft.com/office/officeart/2005/8/layout/lProcess3"/>
    <dgm:cxn modelId="{8A5F5CB2-D64D-4221-AFCE-238A4300D5F9}" type="presParOf" srcId="{83C31EE6-CA83-4A56-9575-84A4B5099B97}" destId="{53FAFD9C-2822-4156-BB81-78C0079B3944}" srcOrd="2" destOrd="0" presId="urn:microsoft.com/office/officeart/2005/8/layout/lProcess3"/>
    <dgm:cxn modelId="{61017230-7280-46A4-9054-85DF0EC9C179}" type="presParOf" srcId="{83C31EE6-CA83-4A56-9575-84A4B5099B97}" destId="{19CC6C8C-CEF8-4098-941F-2E7924050CF8}" srcOrd="3" destOrd="0" presId="urn:microsoft.com/office/officeart/2005/8/layout/lProcess3"/>
    <dgm:cxn modelId="{2FE908F4-0BEC-4DD0-85BE-60223E880437}" type="presParOf" srcId="{83C31EE6-CA83-4A56-9575-84A4B5099B97}" destId="{D3951ACD-C36F-4099-B6FF-F030A7A21A53}" srcOrd="4" destOrd="0" presId="urn:microsoft.com/office/officeart/2005/8/layout/lProcess3"/>
    <dgm:cxn modelId="{E578DBFD-99E8-4A0C-8D06-7A646398F42E}" type="presParOf" srcId="{DB014BB7-00AA-4096-B421-7FEBF092B5C1}" destId="{EBC2C1C3-B37C-41DB-A288-DF6DC0A27EEC}" srcOrd="1" destOrd="0" presId="urn:microsoft.com/office/officeart/2005/8/layout/lProcess3"/>
    <dgm:cxn modelId="{C85BABD0-C308-4193-9504-44E368F7F348}" type="presParOf" srcId="{DB014BB7-00AA-4096-B421-7FEBF092B5C1}" destId="{52AFD9EC-11A8-4BC2-8FAE-6AB7FC66EF0A}" srcOrd="2" destOrd="0" presId="urn:microsoft.com/office/officeart/2005/8/layout/lProcess3"/>
    <dgm:cxn modelId="{7D3EB954-2E14-443D-8808-8B44A98A6E2A}" type="presParOf" srcId="{52AFD9EC-11A8-4BC2-8FAE-6AB7FC66EF0A}" destId="{E63A45D1-28F0-4D73-A2D7-86CDFEECCBF7}" srcOrd="0" destOrd="0" presId="urn:microsoft.com/office/officeart/2005/8/layout/lProcess3"/>
    <dgm:cxn modelId="{DB271321-DEB4-42CB-AC0A-7674B67B6E6C}" type="presParOf" srcId="{52AFD9EC-11A8-4BC2-8FAE-6AB7FC66EF0A}" destId="{11EFCF54-8F60-41FA-AD22-10BACEA346CE}" srcOrd="1" destOrd="0" presId="urn:microsoft.com/office/officeart/2005/8/layout/lProcess3"/>
    <dgm:cxn modelId="{7E908882-3F38-46D8-8CFC-3F88B92718A1}" type="presParOf" srcId="{52AFD9EC-11A8-4BC2-8FAE-6AB7FC66EF0A}" destId="{1B18CD29-8F9A-415B-BE66-1CAA302DFF81}" srcOrd="2" destOrd="0" presId="urn:microsoft.com/office/officeart/2005/8/layout/lProcess3"/>
    <dgm:cxn modelId="{395BAFEF-26F5-44AB-95DD-C6CBB27F88C5}" type="presParOf" srcId="{52AFD9EC-11A8-4BC2-8FAE-6AB7FC66EF0A}" destId="{8527AD73-4A79-4AFE-8585-B42D6FD1B947}" srcOrd="3" destOrd="0" presId="urn:microsoft.com/office/officeart/2005/8/layout/lProcess3"/>
    <dgm:cxn modelId="{17F9D433-1731-43E6-AAAB-6C92488D5CE7}" type="presParOf" srcId="{52AFD9EC-11A8-4BC2-8FAE-6AB7FC66EF0A}" destId="{9C64BA7A-E94C-4F12-B6A4-C8C0618C5041}" srcOrd="4" destOrd="0" presId="urn:microsoft.com/office/officeart/2005/8/layout/lProcess3"/>
    <dgm:cxn modelId="{40C21FE2-123C-41FC-B259-EDEAE51BC373}" type="presParOf" srcId="{DB014BB7-00AA-4096-B421-7FEBF092B5C1}" destId="{0194E0EB-A980-4EC1-A2C5-D6CC8E0A2F8F}" srcOrd="3" destOrd="0" presId="urn:microsoft.com/office/officeart/2005/8/layout/lProcess3"/>
    <dgm:cxn modelId="{A2914E26-DEDA-4CA6-865F-57BE7473694C}" type="presParOf" srcId="{DB014BB7-00AA-4096-B421-7FEBF092B5C1}" destId="{F516A94B-E37C-4FF6-A094-D56DC5E070E0}" srcOrd="4" destOrd="0" presId="urn:microsoft.com/office/officeart/2005/8/layout/lProcess3"/>
    <dgm:cxn modelId="{8479FE20-2DD4-40A4-8DE3-03677185ABEB}" type="presParOf" srcId="{F516A94B-E37C-4FF6-A094-D56DC5E070E0}" destId="{B2D59266-B583-41AB-9A2A-5A25E8D10589}" srcOrd="0" destOrd="0" presId="urn:microsoft.com/office/officeart/2005/8/layout/lProcess3"/>
    <dgm:cxn modelId="{15ACD533-2C63-4B72-AB1C-1C1BC87E760D}" type="presParOf" srcId="{F516A94B-E37C-4FF6-A094-D56DC5E070E0}" destId="{32CFEB73-2023-43B1-8FCB-AFABD495F589}" srcOrd="1" destOrd="0" presId="urn:microsoft.com/office/officeart/2005/8/layout/lProcess3"/>
    <dgm:cxn modelId="{C4BA0430-518C-4E96-A64D-5E265967B19C}" type="presParOf" srcId="{F516A94B-E37C-4FF6-A094-D56DC5E070E0}" destId="{FA843C74-A494-4517-9D15-C5F6C4594AA9}" srcOrd="2" destOrd="0" presId="urn:microsoft.com/office/officeart/2005/8/layout/lProcess3"/>
    <dgm:cxn modelId="{61CBAD6E-8C47-4F46-A648-6AA5CECD6CDB}" type="presParOf" srcId="{F516A94B-E37C-4FF6-A094-D56DC5E070E0}" destId="{5F3CB226-1A81-479F-B6C0-7F1A354E6E45}" srcOrd="3" destOrd="0" presId="urn:microsoft.com/office/officeart/2005/8/layout/lProcess3"/>
    <dgm:cxn modelId="{5384FFA9-14E7-4F32-8952-6289EB6EBBC2}" type="presParOf" srcId="{F516A94B-E37C-4FF6-A094-D56DC5E070E0}" destId="{60DE62BA-7D5F-4902-A2FD-0D39AD1C6811}" srcOrd="4" destOrd="0" presId="urn:microsoft.com/office/officeart/2005/8/layout/lProcess3"/>
    <dgm:cxn modelId="{E28E36DD-BBF3-43EC-B001-0F1234B7E927}" type="presParOf" srcId="{F516A94B-E37C-4FF6-A094-D56DC5E070E0}" destId="{3F799CA1-A29B-4926-8EDD-E178370A431E}" srcOrd="5" destOrd="0" presId="urn:microsoft.com/office/officeart/2005/8/layout/lProcess3"/>
    <dgm:cxn modelId="{9F96CCD9-A4F8-4CC7-A2F1-38691FA6613D}" type="presParOf" srcId="{F516A94B-E37C-4FF6-A094-D56DC5E070E0}" destId="{E582DD16-63BC-427E-8E92-5CF51626BEC1}" srcOrd="6" destOrd="0" presId="urn:microsoft.com/office/officeart/2005/8/layout/lProcess3"/>
    <dgm:cxn modelId="{14521D8F-A925-4A9C-8B18-71F82A376FC8}" type="presParOf" srcId="{DB014BB7-00AA-4096-B421-7FEBF092B5C1}" destId="{5E728441-D144-4EE5-A021-D272981243ED}" srcOrd="5" destOrd="0" presId="urn:microsoft.com/office/officeart/2005/8/layout/lProcess3"/>
    <dgm:cxn modelId="{08611E0B-8C4D-4C2F-B545-C2A5C67838C6}" type="presParOf" srcId="{DB014BB7-00AA-4096-B421-7FEBF092B5C1}" destId="{78298196-DCF7-4C75-A8DF-F89CA95D1C9E}" srcOrd="6" destOrd="0" presId="urn:microsoft.com/office/officeart/2005/8/layout/lProcess3"/>
    <dgm:cxn modelId="{12251893-119F-4FC0-8549-7666C0001CAE}" type="presParOf" srcId="{78298196-DCF7-4C75-A8DF-F89CA95D1C9E}" destId="{45577C83-4FC2-4780-B8D6-073305414BA1}" srcOrd="0" destOrd="0" presId="urn:microsoft.com/office/officeart/2005/8/layout/lProcess3"/>
    <dgm:cxn modelId="{CEBF1B2E-4520-49C0-832E-D2623C702BB1}" type="presParOf" srcId="{78298196-DCF7-4C75-A8DF-F89CA95D1C9E}" destId="{91B96AAF-4207-4964-85BB-525AAC185481}" srcOrd="1" destOrd="0" presId="urn:microsoft.com/office/officeart/2005/8/layout/lProcess3"/>
    <dgm:cxn modelId="{8121E444-6691-434B-9CEB-BACF6F6FD175}" type="presParOf" srcId="{78298196-DCF7-4C75-A8DF-F89CA95D1C9E}" destId="{2E0E03E8-AE47-4EE3-B42B-D54B2F73F141}" srcOrd="2" destOrd="0" presId="urn:microsoft.com/office/officeart/2005/8/layout/lProcess3"/>
    <dgm:cxn modelId="{14ED0F30-96E9-4921-8950-8811817BF88A}" type="presParOf" srcId="{78298196-DCF7-4C75-A8DF-F89CA95D1C9E}" destId="{63192C0A-0F00-4CCC-8808-4AAAC2D10E17}" srcOrd="3" destOrd="0" presId="urn:microsoft.com/office/officeart/2005/8/layout/lProcess3"/>
    <dgm:cxn modelId="{C2FD4B55-51BA-4F0D-9150-AFBC44BECFDC}" type="presParOf" srcId="{78298196-DCF7-4C75-A8DF-F89CA95D1C9E}" destId="{073D1EB8-3D69-4A5A-A268-0FA762C53BD2}" srcOrd="4" destOrd="0" presId="urn:microsoft.com/office/officeart/2005/8/layout/lProcess3"/>
    <dgm:cxn modelId="{7325EF6B-3615-4310-B153-5959B6624387}" type="presParOf" srcId="{78298196-DCF7-4C75-A8DF-F89CA95D1C9E}" destId="{ECAED36C-4863-43A0-8018-B93094164EBB}" srcOrd="5" destOrd="0" presId="urn:microsoft.com/office/officeart/2005/8/layout/lProcess3"/>
    <dgm:cxn modelId="{6FD5CC3B-773A-4C61-B268-97A37C6E7EFB}" type="presParOf" srcId="{78298196-DCF7-4C75-A8DF-F89CA95D1C9E}" destId="{189A163E-23B6-4111-BC07-52CFAE93BEE0}" srcOrd="6" destOrd="0" presId="urn:microsoft.com/office/officeart/2005/8/layout/lProcess3"/>
    <dgm:cxn modelId="{D792913B-DB01-45D9-858E-67C934A137AC}" type="presParOf" srcId="{DB014BB7-00AA-4096-B421-7FEBF092B5C1}" destId="{EDC74FE8-4289-4698-8133-801BD562D87B}" srcOrd="7" destOrd="0" presId="urn:microsoft.com/office/officeart/2005/8/layout/lProcess3"/>
    <dgm:cxn modelId="{325935A7-84E9-4675-A978-A38D71941986}" type="presParOf" srcId="{DB014BB7-00AA-4096-B421-7FEBF092B5C1}" destId="{E57290D8-4C14-44DD-8C38-A470221A9897}" srcOrd="8" destOrd="0" presId="urn:microsoft.com/office/officeart/2005/8/layout/lProcess3"/>
    <dgm:cxn modelId="{03B47033-E818-4892-98B0-632A887DB5EA}" type="presParOf" srcId="{E57290D8-4C14-44DD-8C38-A470221A9897}" destId="{5599CB11-D319-4166-86DB-42D35E061A4C}" srcOrd="0" destOrd="0" presId="urn:microsoft.com/office/officeart/2005/8/layout/lProcess3"/>
    <dgm:cxn modelId="{3188480F-A81B-4EE1-9E0E-389691DE3D4D}" type="presParOf" srcId="{E57290D8-4C14-44DD-8C38-A470221A9897}" destId="{6226589B-29B0-477B-B198-58D10F79FF59}" srcOrd="1" destOrd="0" presId="urn:microsoft.com/office/officeart/2005/8/layout/lProcess3"/>
    <dgm:cxn modelId="{81C0032B-7BA0-41CF-836A-9CB62CD627D4}" type="presParOf" srcId="{E57290D8-4C14-44DD-8C38-A470221A9897}" destId="{9A47B0F0-A0DC-4A22-845D-DD3AFBDABB9B}" srcOrd="2" destOrd="0" presId="urn:microsoft.com/office/officeart/2005/8/layout/lProcess3"/>
    <dgm:cxn modelId="{C1F1A101-0F1A-4C07-9449-4C5EBEF3F40C}" type="presParOf" srcId="{E57290D8-4C14-44DD-8C38-A470221A9897}" destId="{66A3611D-90F7-4679-8774-E0D2D7EAAA1B}" srcOrd="3" destOrd="0" presId="urn:microsoft.com/office/officeart/2005/8/layout/lProcess3"/>
    <dgm:cxn modelId="{AE8D7B82-B62A-4194-8DAC-BF5C676820D8}" type="presParOf" srcId="{E57290D8-4C14-44DD-8C38-A470221A9897}" destId="{0F07CC51-9049-4793-A2D1-6AE9F5DD5B83}" srcOrd="4" destOrd="0" presId="urn:microsoft.com/office/officeart/2005/8/layout/lProcess3"/>
    <dgm:cxn modelId="{D48290D1-D164-45E6-9F82-C9FB7701BCBA}" type="presParOf" srcId="{E57290D8-4C14-44DD-8C38-A470221A9897}" destId="{6A4FD525-A202-4E2D-A95C-7B390982EF6D}" srcOrd="5" destOrd="0" presId="urn:microsoft.com/office/officeart/2005/8/layout/lProcess3"/>
    <dgm:cxn modelId="{C50F32BE-50F5-4F56-B8EF-654667D7DD59}" type="presParOf" srcId="{E57290D8-4C14-44DD-8C38-A470221A9897}" destId="{C4F0969E-B8AA-4870-B3EA-89D260AAADB1}" srcOrd="6" destOrd="0" presId="urn:microsoft.com/office/officeart/2005/8/layout/lProcess3"/>
    <dgm:cxn modelId="{BC1EB591-617E-473A-9AA3-75BA7A6E4199}" type="presParOf" srcId="{E57290D8-4C14-44DD-8C38-A470221A9897}" destId="{F5102BCE-5F88-44A1-9E39-997FB540A4AF}" srcOrd="7" destOrd="0" presId="urn:microsoft.com/office/officeart/2005/8/layout/lProcess3"/>
    <dgm:cxn modelId="{B2680312-24BD-4571-BEAA-ACAB11941B81}" type="presParOf" srcId="{E57290D8-4C14-44DD-8C38-A470221A9897}" destId="{23A53B06-5467-483D-B947-FD28B62E9320}" srcOrd="8" destOrd="0" presId="urn:microsoft.com/office/officeart/2005/8/layout/lProcess3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A72364-8B25-4A3D-8870-0AD67B5F5CA9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6172F7-A795-4154-AE11-C04626ACF6D9}">
      <dgm:prSet phldrT="[Text]"/>
      <dgm:spPr/>
      <dgm:t>
        <a:bodyPr/>
        <a:lstStyle/>
        <a:p>
          <a:r>
            <a:rPr lang="en-US" dirty="0" err="1"/>
            <a:t>1890s</a:t>
          </a:r>
          <a:endParaRPr lang="en-US" dirty="0"/>
        </a:p>
      </dgm:t>
    </dgm:pt>
    <dgm:pt modelId="{FF5044BD-FDB8-41CB-8B7E-6221FA7D3750}" type="parTrans" cxnId="{A6D155FB-D499-49E5-9280-1DD1D65AD71A}">
      <dgm:prSet/>
      <dgm:spPr/>
      <dgm:t>
        <a:bodyPr/>
        <a:lstStyle/>
        <a:p>
          <a:endParaRPr lang="en-US"/>
        </a:p>
      </dgm:t>
    </dgm:pt>
    <dgm:pt modelId="{597A804C-6A03-4686-B90D-8E3F95AEA0D2}" type="sibTrans" cxnId="{A6D155FB-D499-49E5-9280-1DD1D65AD71A}">
      <dgm:prSet/>
      <dgm:spPr/>
      <dgm:t>
        <a:bodyPr/>
        <a:lstStyle/>
        <a:p>
          <a:endParaRPr lang="en-US"/>
        </a:p>
      </dgm:t>
    </dgm:pt>
    <dgm:pt modelId="{9D8E2A56-E4EB-469D-8BF8-D32CD25B3E09}">
      <dgm:prSet phldrT="[Text]" custT="1"/>
      <dgm:spPr/>
      <dgm:t>
        <a:bodyPr/>
        <a:lstStyle/>
        <a:p>
          <a:r>
            <a:rPr lang="en-US" sz="1050" dirty="0"/>
            <a:t>1896: Plessy vs. Ferguson</a:t>
          </a:r>
        </a:p>
      </dgm:t>
    </dgm:pt>
    <dgm:pt modelId="{EF133BAB-AC1D-4C16-BEE6-EA2F9251856D}" type="parTrans" cxnId="{9F674EC6-007C-4A2B-88EC-9B2CB4785A26}">
      <dgm:prSet/>
      <dgm:spPr/>
      <dgm:t>
        <a:bodyPr/>
        <a:lstStyle/>
        <a:p>
          <a:endParaRPr lang="en-US"/>
        </a:p>
      </dgm:t>
    </dgm:pt>
    <dgm:pt modelId="{E50F1FAC-28FF-4AB5-93E2-62B8416A2000}" type="sibTrans" cxnId="{9F674EC6-007C-4A2B-88EC-9B2CB4785A26}">
      <dgm:prSet/>
      <dgm:spPr/>
      <dgm:t>
        <a:bodyPr/>
        <a:lstStyle/>
        <a:p>
          <a:endParaRPr lang="en-US"/>
        </a:p>
      </dgm:t>
    </dgm:pt>
    <dgm:pt modelId="{D171CFCE-AFFD-4012-8620-933016E34DF7}">
      <dgm:prSet phldrT="[Text]" custT="1"/>
      <dgm:spPr/>
      <dgm:t>
        <a:bodyPr/>
        <a:lstStyle/>
        <a:p>
          <a:r>
            <a:rPr lang="en-US" sz="1050" dirty="0"/>
            <a:t>1898: Spanish-American War</a:t>
          </a:r>
        </a:p>
      </dgm:t>
    </dgm:pt>
    <dgm:pt modelId="{63B0C6BF-2FC2-4317-995B-D4F02A6BEDFA}" type="parTrans" cxnId="{DFD4FF23-0DA8-4812-8BBE-E6D6C4A03E31}">
      <dgm:prSet/>
      <dgm:spPr/>
      <dgm:t>
        <a:bodyPr/>
        <a:lstStyle/>
        <a:p>
          <a:endParaRPr lang="en-US"/>
        </a:p>
      </dgm:t>
    </dgm:pt>
    <dgm:pt modelId="{AE1EC89B-849D-40F8-ABCF-7C26E4DCBC5A}" type="sibTrans" cxnId="{DFD4FF23-0DA8-4812-8BBE-E6D6C4A03E31}">
      <dgm:prSet/>
      <dgm:spPr/>
      <dgm:t>
        <a:bodyPr/>
        <a:lstStyle/>
        <a:p>
          <a:endParaRPr lang="en-US"/>
        </a:p>
      </dgm:t>
    </dgm:pt>
    <dgm:pt modelId="{6B274000-D2B9-45F2-98D8-8613FD5606BC}">
      <dgm:prSet phldrT="[Text]"/>
      <dgm:spPr/>
      <dgm:t>
        <a:bodyPr/>
        <a:lstStyle/>
        <a:p>
          <a:r>
            <a:rPr lang="en-US" dirty="0" err="1"/>
            <a:t>1900s</a:t>
          </a:r>
          <a:endParaRPr lang="en-US" dirty="0"/>
        </a:p>
      </dgm:t>
    </dgm:pt>
    <dgm:pt modelId="{03A47A31-5D94-4A81-ACA8-2A8AE36D9F54}" type="parTrans" cxnId="{2AAB97B9-78E3-4826-865C-C7CB08605DB1}">
      <dgm:prSet/>
      <dgm:spPr/>
      <dgm:t>
        <a:bodyPr/>
        <a:lstStyle/>
        <a:p>
          <a:endParaRPr lang="en-US"/>
        </a:p>
      </dgm:t>
    </dgm:pt>
    <dgm:pt modelId="{A8B40B92-E6D2-4FF3-8BDF-8AACCEAAE216}" type="sibTrans" cxnId="{2AAB97B9-78E3-4826-865C-C7CB08605DB1}">
      <dgm:prSet/>
      <dgm:spPr/>
      <dgm:t>
        <a:bodyPr/>
        <a:lstStyle/>
        <a:p>
          <a:endParaRPr lang="en-US"/>
        </a:p>
      </dgm:t>
    </dgm:pt>
    <dgm:pt modelId="{58BBDCFA-EC20-43DA-8FBB-5A93C4C503EF}">
      <dgm:prSet phldrT="[Text]" custT="1"/>
      <dgm:spPr/>
      <dgm:t>
        <a:bodyPr/>
        <a:lstStyle/>
        <a:p>
          <a:r>
            <a:rPr lang="en-US" sz="1050" dirty="0"/>
            <a:t>1903: Wright Bros invent airplane</a:t>
          </a:r>
        </a:p>
      </dgm:t>
    </dgm:pt>
    <dgm:pt modelId="{0D765216-DB81-4233-B5A7-1A3F4DA51841}" type="parTrans" cxnId="{D0A39A9B-291A-4425-894F-B73FE9FECAEE}">
      <dgm:prSet/>
      <dgm:spPr/>
      <dgm:t>
        <a:bodyPr/>
        <a:lstStyle/>
        <a:p>
          <a:endParaRPr lang="en-US"/>
        </a:p>
      </dgm:t>
    </dgm:pt>
    <dgm:pt modelId="{A769D606-2971-44F1-92C5-546642B80860}" type="sibTrans" cxnId="{D0A39A9B-291A-4425-894F-B73FE9FECAEE}">
      <dgm:prSet/>
      <dgm:spPr/>
      <dgm:t>
        <a:bodyPr/>
        <a:lstStyle/>
        <a:p>
          <a:endParaRPr lang="en-US"/>
        </a:p>
      </dgm:t>
    </dgm:pt>
    <dgm:pt modelId="{E0065476-508F-4624-A05F-DC14EC8CFD1F}">
      <dgm:prSet phldrT="[Text]" custT="1"/>
      <dgm:spPr/>
      <dgm:t>
        <a:bodyPr/>
        <a:lstStyle/>
        <a:p>
          <a:r>
            <a:rPr lang="en-US" sz="1050" dirty="0"/>
            <a:t>1908: Ford Motor Co introduces the Model T</a:t>
          </a:r>
        </a:p>
      </dgm:t>
    </dgm:pt>
    <dgm:pt modelId="{6337991C-D0C7-4E6A-BBC8-810487DF1774}" type="parTrans" cxnId="{8613AB07-1B1D-426E-85FB-FBCA425F3B5A}">
      <dgm:prSet/>
      <dgm:spPr/>
      <dgm:t>
        <a:bodyPr/>
        <a:lstStyle/>
        <a:p>
          <a:endParaRPr lang="en-US"/>
        </a:p>
      </dgm:t>
    </dgm:pt>
    <dgm:pt modelId="{32AF18BB-A51A-44D2-9615-F5EC2B9DE4FF}" type="sibTrans" cxnId="{8613AB07-1B1D-426E-85FB-FBCA425F3B5A}">
      <dgm:prSet/>
      <dgm:spPr/>
      <dgm:t>
        <a:bodyPr/>
        <a:lstStyle/>
        <a:p>
          <a:endParaRPr lang="en-US"/>
        </a:p>
      </dgm:t>
    </dgm:pt>
    <dgm:pt modelId="{408B7224-9CFE-4417-BFE0-C6AD6B4D87AE}">
      <dgm:prSet phldrT="[Text]" custT="1"/>
      <dgm:spPr/>
      <dgm:t>
        <a:bodyPr/>
        <a:lstStyle/>
        <a:p>
          <a:r>
            <a:rPr lang="en-US" sz="3100" dirty="0" err="1"/>
            <a:t>1910s</a:t>
          </a:r>
          <a:endParaRPr lang="en-US" sz="3100" dirty="0"/>
        </a:p>
      </dgm:t>
    </dgm:pt>
    <dgm:pt modelId="{F80F6B41-8053-4FCE-BB83-5AF46389270B}" type="parTrans" cxnId="{6EABF5A3-4986-47F8-A654-FF63677632F7}">
      <dgm:prSet/>
      <dgm:spPr/>
      <dgm:t>
        <a:bodyPr/>
        <a:lstStyle/>
        <a:p>
          <a:endParaRPr lang="en-US"/>
        </a:p>
      </dgm:t>
    </dgm:pt>
    <dgm:pt modelId="{F9A7BF5E-C4E1-42C4-BE19-18961042D440}" type="sibTrans" cxnId="{6EABF5A3-4986-47F8-A654-FF63677632F7}">
      <dgm:prSet/>
      <dgm:spPr/>
      <dgm:t>
        <a:bodyPr/>
        <a:lstStyle/>
        <a:p>
          <a:endParaRPr lang="en-US"/>
        </a:p>
      </dgm:t>
    </dgm:pt>
    <dgm:pt modelId="{AFE807B9-55B8-45EB-98AB-120E29E34D3C}">
      <dgm:prSet phldrT="[Text]" custT="1"/>
      <dgm:spPr/>
      <dgm:t>
        <a:bodyPr/>
        <a:lstStyle/>
        <a:p>
          <a:r>
            <a:rPr lang="en-US" sz="1050" dirty="0"/>
            <a:t>1932: FDR elected President</a:t>
          </a:r>
        </a:p>
      </dgm:t>
    </dgm:pt>
    <dgm:pt modelId="{F9D6CF94-26DA-44C5-9D78-8F709AD6911A}" type="parTrans" cxnId="{054E1AD1-85DD-45E7-A844-FECBABFC7375}">
      <dgm:prSet/>
      <dgm:spPr/>
      <dgm:t>
        <a:bodyPr/>
        <a:lstStyle/>
        <a:p>
          <a:endParaRPr lang="en-US"/>
        </a:p>
      </dgm:t>
    </dgm:pt>
    <dgm:pt modelId="{8BA03C10-FA97-4660-A812-8AAC70E9DA5D}" type="sibTrans" cxnId="{054E1AD1-85DD-45E7-A844-FECBABFC7375}">
      <dgm:prSet/>
      <dgm:spPr/>
      <dgm:t>
        <a:bodyPr/>
        <a:lstStyle/>
        <a:p>
          <a:endParaRPr lang="en-US"/>
        </a:p>
      </dgm:t>
    </dgm:pt>
    <dgm:pt modelId="{9CC28E1E-D3C7-434A-B133-6110995909FA}">
      <dgm:prSet phldrT="[Text]"/>
      <dgm:spPr/>
      <dgm:t>
        <a:bodyPr/>
        <a:lstStyle/>
        <a:p>
          <a:r>
            <a:rPr lang="en-US" dirty="0" err="1"/>
            <a:t>1920s</a:t>
          </a:r>
          <a:endParaRPr lang="en-US" dirty="0"/>
        </a:p>
      </dgm:t>
    </dgm:pt>
    <dgm:pt modelId="{198CACBA-A9D2-4AFC-BBFB-680F347380A7}" type="parTrans" cxnId="{379E32EF-E45C-4AB6-BB1B-72C08419CAC8}">
      <dgm:prSet/>
      <dgm:spPr/>
      <dgm:t>
        <a:bodyPr/>
        <a:lstStyle/>
        <a:p>
          <a:endParaRPr lang="en-US"/>
        </a:p>
      </dgm:t>
    </dgm:pt>
    <dgm:pt modelId="{7C8728DC-F09D-4F21-86F0-29832E424F7A}" type="sibTrans" cxnId="{379E32EF-E45C-4AB6-BB1B-72C08419CAC8}">
      <dgm:prSet/>
      <dgm:spPr/>
      <dgm:t>
        <a:bodyPr/>
        <a:lstStyle/>
        <a:p>
          <a:endParaRPr lang="en-US"/>
        </a:p>
      </dgm:t>
    </dgm:pt>
    <dgm:pt modelId="{93D19BB6-AD5C-4948-ADE9-4EDFED0D64DD}">
      <dgm:prSet phldrT="[Text]"/>
      <dgm:spPr/>
      <dgm:t>
        <a:bodyPr/>
        <a:lstStyle/>
        <a:p>
          <a:r>
            <a:rPr lang="en-US" dirty="0" err="1"/>
            <a:t>1930s</a:t>
          </a:r>
          <a:endParaRPr lang="en-US" dirty="0"/>
        </a:p>
      </dgm:t>
    </dgm:pt>
    <dgm:pt modelId="{5740FDBA-D7AE-4B81-BD02-415F9942172B}" type="parTrans" cxnId="{6F685E86-DF41-4739-A27C-89AABDFAC347}">
      <dgm:prSet/>
      <dgm:spPr/>
      <dgm:t>
        <a:bodyPr/>
        <a:lstStyle/>
        <a:p>
          <a:endParaRPr lang="en-US"/>
        </a:p>
      </dgm:t>
    </dgm:pt>
    <dgm:pt modelId="{A83D719A-1353-45F7-B000-9D453D6BCD5A}" type="sibTrans" cxnId="{6F685E86-DF41-4739-A27C-89AABDFAC347}">
      <dgm:prSet/>
      <dgm:spPr/>
      <dgm:t>
        <a:bodyPr/>
        <a:lstStyle/>
        <a:p>
          <a:endParaRPr lang="en-US"/>
        </a:p>
      </dgm:t>
    </dgm:pt>
    <dgm:pt modelId="{57BE58F8-BE86-4C14-AAD3-1EF822745638}">
      <dgm:prSet phldrT="[Text]" custT="1"/>
      <dgm:spPr/>
      <dgm:t>
        <a:bodyPr/>
        <a:lstStyle/>
        <a:p>
          <a:r>
            <a:rPr lang="en-US" sz="1050" dirty="0"/>
            <a:t>1914: WWI begins</a:t>
          </a:r>
        </a:p>
      </dgm:t>
    </dgm:pt>
    <dgm:pt modelId="{DCB0F08A-060B-4F9B-A860-9A9723193D9E}" type="parTrans" cxnId="{C67324E8-F8C7-4588-A66C-910E21BE555D}">
      <dgm:prSet/>
      <dgm:spPr/>
      <dgm:t>
        <a:bodyPr/>
        <a:lstStyle/>
        <a:p>
          <a:endParaRPr lang="en-US"/>
        </a:p>
      </dgm:t>
    </dgm:pt>
    <dgm:pt modelId="{76453722-AC8F-407E-B070-C5488DFEF96A}" type="sibTrans" cxnId="{C67324E8-F8C7-4588-A66C-910E21BE555D}">
      <dgm:prSet/>
      <dgm:spPr/>
      <dgm:t>
        <a:bodyPr/>
        <a:lstStyle/>
        <a:p>
          <a:endParaRPr lang="en-US"/>
        </a:p>
      </dgm:t>
    </dgm:pt>
    <dgm:pt modelId="{D5D78C62-2FA3-460B-B520-CDE0B804F045}">
      <dgm:prSet phldrT="[Text]" custT="1"/>
      <dgm:spPr/>
      <dgm:t>
        <a:bodyPr/>
        <a:lstStyle/>
        <a:p>
          <a:r>
            <a:rPr lang="en-US" sz="1050" dirty="0"/>
            <a:t>1918: WWI ends</a:t>
          </a:r>
        </a:p>
      </dgm:t>
    </dgm:pt>
    <dgm:pt modelId="{86E0343C-302D-447A-BFA5-3C147CFEE355}" type="parTrans" cxnId="{CDA1200C-34DB-41E3-9C72-E597BB0544CF}">
      <dgm:prSet/>
      <dgm:spPr/>
      <dgm:t>
        <a:bodyPr/>
        <a:lstStyle/>
        <a:p>
          <a:endParaRPr lang="en-US"/>
        </a:p>
      </dgm:t>
    </dgm:pt>
    <dgm:pt modelId="{ADC548CC-A8B8-4035-8FBA-883C6DA8926A}" type="sibTrans" cxnId="{CDA1200C-34DB-41E3-9C72-E597BB0544CF}">
      <dgm:prSet/>
      <dgm:spPr/>
      <dgm:t>
        <a:bodyPr/>
        <a:lstStyle/>
        <a:p>
          <a:endParaRPr lang="en-US"/>
        </a:p>
      </dgm:t>
    </dgm:pt>
    <dgm:pt modelId="{42DE9C55-10E1-4DDD-BDC4-7E06D5F607C7}">
      <dgm:prSet phldrT="[Text]" custT="1"/>
      <dgm:spPr/>
      <dgm:t>
        <a:bodyPr/>
        <a:lstStyle/>
        <a:p>
          <a:r>
            <a:rPr lang="en-US" sz="1050" dirty="0"/>
            <a:t>1920: 19</a:t>
          </a:r>
          <a:r>
            <a:rPr lang="en-US" sz="1050" baseline="30000" dirty="0"/>
            <a:t>th</a:t>
          </a:r>
          <a:r>
            <a:rPr lang="en-US" sz="1050" dirty="0"/>
            <a:t> Amendment passed</a:t>
          </a:r>
        </a:p>
      </dgm:t>
    </dgm:pt>
    <dgm:pt modelId="{ABD821DF-A1D8-4493-9A61-A771C33E85A5}" type="parTrans" cxnId="{48169567-E2BF-468C-9361-A5EC8DD6EA34}">
      <dgm:prSet/>
      <dgm:spPr/>
      <dgm:t>
        <a:bodyPr/>
        <a:lstStyle/>
        <a:p>
          <a:endParaRPr lang="en-US"/>
        </a:p>
      </dgm:t>
    </dgm:pt>
    <dgm:pt modelId="{E8C4A0A6-D477-41C9-ACDF-344FB3455899}" type="sibTrans" cxnId="{48169567-E2BF-468C-9361-A5EC8DD6EA34}">
      <dgm:prSet/>
      <dgm:spPr/>
      <dgm:t>
        <a:bodyPr/>
        <a:lstStyle/>
        <a:p>
          <a:endParaRPr lang="en-US"/>
        </a:p>
      </dgm:t>
    </dgm:pt>
    <dgm:pt modelId="{7B365D2F-B71B-45A0-AA01-3E5FF4AB628A}">
      <dgm:prSet phldrT="[Text]" custT="1"/>
      <dgm:spPr/>
      <dgm:t>
        <a:bodyPr/>
        <a:lstStyle/>
        <a:p>
          <a:r>
            <a:rPr lang="en-US" sz="1050" dirty="0"/>
            <a:t>1917: US enters WWI</a:t>
          </a:r>
        </a:p>
      </dgm:t>
    </dgm:pt>
    <dgm:pt modelId="{99F10165-8920-4D32-A538-B707C1E4990D}" type="parTrans" cxnId="{A495A2A5-C82C-4EB2-BF4A-3935CC75B5D5}">
      <dgm:prSet/>
      <dgm:spPr/>
      <dgm:t>
        <a:bodyPr/>
        <a:lstStyle/>
        <a:p>
          <a:endParaRPr lang="en-US"/>
        </a:p>
      </dgm:t>
    </dgm:pt>
    <dgm:pt modelId="{6B46C80E-53A6-42CF-A8F9-A061AA1276E0}" type="sibTrans" cxnId="{A495A2A5-C82C-4EB2-BF4A-3935CC75B5D5}">
      <dgm:prSet/>
      <dgm:spPr/>
      <dgm:t>
        <a:bodyPr/>
        <a:lstStyle/>
        <a:p>
          <a:endParaRPr lang="en-US"/>
        </a:p>
      </dgm:t>
    </dgm:pt>
    <dgm:pt modelId="{BF0CDE7B-6F1E-4073-AF4F-6463AEAF585E}">
      <dgm:prSet phldrT="[Text]" custT="1"/>
      <dgm:spPr/>
      <dgm:t>
        <a:bodyPr/>
        <a:lstStyle/>
        <a:p>
          <a:r>
            <a:rPr lang="en-US" sz="1050" dirty="0"/>
            <a:t>1929: Stock Market Crash</a:t>
          </a:r>
        </a:p>
      </dgm:t>
    </dgm:pt>
    <dgm:pt modelId="{C33A9949-6CF9-491F-B49F-E6917EF99407}" type="parTrans" cxnId="{AC8CB1E3-CA80-4DF6-8DA0-A6BFBC77486B}">
      <dgm:prSet/>
      <dgm:spPr/>
      <dgm:t>
        <a:bodyPr/>
        <a:lstStyle/>
        <a:p>
          <a:endParaRPr lang="en-US"/>
        </a:p>
      </dgm:t>
    </dgm:pt>
    <dgm:pt modelId="{81C4FD69-13C3-4116-8D3C-9F300FDAD4D7}" type="sibTrans" cxnId="{AC8CB1E3-CA80-4DF6-8DA0-A6BFBC77486B}">
      <dgm:prSet/>
      <dgm:spPr/>
      <dgm:t>
        <a:bodyPr/>
        <a:lstStyle/>
        <a:p>
          <a:endParaRPr lang="en-US"/>
        </a:p>
      </dgm:t>
    </dgm:pt>
    <dgm:pt modelId="{A65BE19B-E309-4F6C-B4FA-5802C170ADDE}">
      <dgm:prSet phldrT="[Text]" custT="1"/>
      <dgm:spPr/>
      <dgm:t>
        <a:bodyPr/>
        <a:lstStyle/>
        <a:p>
          <a:r>
            <a:rPr lang="en-US" sz="1050" dirty="0"/>
            <a:t>1938: Congress creates minimum wage</a:t>
          </a:r>
        </a:p>
      </dgm:t>
    </dgm:pt>
    <dgm:pt modelId="{5761C965-3647-4AD9-BD0A-5DBBF68BD9E1}" type="parTrans" cxnId="{02AD1AF9-CAB8-4CFA-A0C7-B2C50039355A}">
      <dgm:prSet/>
      <dgm:spPr/>
      <dgm:t>
        <a:bodyPr/>
        <a:lstStyle/>
        <a:p>
          <a:endParaRPr lang="en-US"/>
        </a:p>
      </dgm:t>
    </dgm:pt>
    <dgm:pt modelId="{C1BD2EE5-2920-4CB2-A329-83B07751E61B}" type="sibTrans" cxnId="{02AD1AF9-CAB8-4CFA-A0C7-B2C50039355A}">
      <dgm:prSet/>
      <dgm:spPr/>
      <dgm:t>
        <a:bodyPr/>
        <a:lstStyle/>
        <a:p>
          <a:endParaRPr lang="en-US"/>
        </a:p>
      </dgm:t>
    </dgm:pt>
    <dgm:pt modelId="{00ED6F5D-D33D-4D89-9D1D-101D3C54D343}">
      <dgm:prSet phldrT="[Text]" custT="1"/>
      <dgm:spPr/>
      <dgm:t>
        <a:bodyPr/>
        <a:lstStyle/>
        <a:p>
          <a:r>
            <a:rPr lang="en-US" sz="1050" dirty="0"/>
            <a:t>1935: Social Security created</a:t>
          </a:r>
        </a:p>
      </dgm:t>
    </dgm:pt>
    <dgm:pt modelId="{67FA2C5A-A463-4926-A7BF-852697D4239B}" type="parTrans" cxnId="{A537AA03-5989-4A58-A4BD-2F3966173132}">
      <dgm:prSet/>
      <dgm:spPr/>
      <dgm:t>
        <a:bodyPr/>
        <a:lstStyle/>
        <a:p>
          <a:endParaRPr lang="en-US"/>
        </a:p>
      </dgm:t>
    </dgm:pt>
    <dgm:pt modelId="{F27BBEF5-3A47-40E3-8C79-0C98ADC51AF7}" type="sibTrans" cxnId="{A537AA03-5989-4A58-A4BD-2F3966173132}">
      <dgm:prSet/>
      <dgm:spPr/>
      <dgm:t>
        <a:bodyPr/>
        <a:lstStyle/>
        <a:p>
          <a:endParaRPr lang="en-US"/>
        </a:p>
      </dgm:t>
    </dgm:pt>
    <dgm:pt modelId="{01C2D126-1572-4E3F-A168-A2F2EBA23B52}">
      <dgm:prSet phldrT="[Text]" custT="1"/>
      <dgm:spPr/>
      <dgm:t>
        <a:bodyPr/>
        <a:lstStyle/>
        <a:p>
          <a:r>
            <a:rPr lang="en-US" sz="1050" dirty="0"/>
            <a:t>1939: Nazi Germany invades Poland</a:t>
          </a:r>
        </a:p>
      </dgm:t>
    </dgm:pt>
    <dgm:pt modelId="{E28BFFCB-3AB5-4FDF-81FD-CE17D5AE72BB}" type="parTrans" cxnId="{7D564C43-D520-4344-AEDB-F529BF9E33C5}">
      <dgm:prSet/>
      <dgm:spPr/>
      <dgm:t>
        <a:bodyPr/>
        <a:lstStyle/>
        <a:p>
          <a:endParaRPr lang="en-US"/>
        </a:p>
      </dgm:t>
    </dgm:pt>
    <dgm:pt modelId="{7FBC6BED-F986-4884-97CC-6574501A2A8A}" type="sibTrans" cxnId="{7D564C43-D520-4344-AEDB-F529BF9E33C5}">
      <dgm:prSet/>
      <dgm:spPr/>
      <dgm:t>
        <a:bodyPr/>
        <a:lstStyle/>
        <a:p>
          <a:endParaRPr lang="en-US"/>
        </a:p>
      </dgm:t>
    </dgm:pt>
    <dgm:pt modelId="{00400BCB-B4A9-4BBE-9684-24A48A5BC3A0}">
      <dgm:prSet phldrT="[Text]" custT="1"/>
      <dgm:spPr/>
      <dgm:t>
        <a:bodyPr/>
        <a:lstStyle/>
        <a:p>
          <a:r>
            <a:rPr lang="en-US" sz="1050" dirty="0"/>
            <a:t>1927: Charles Lindbergh flies solo across Atlantic</a:t>
          </a:r>
        </a:p>
      </dgm:t>
    </dgm:pt>
    <dgm:pt modelId="{605D06FC-EF0B-4B71-876F-928F0AD1DA89}" type="parTrans" cxnId="{DC736171-AE0C-485D-9AEF-3FBEEBE9E188}">
      <dgm:prSet/>
      <dgm:spPr/>
      <dgm:t>
        <a:bodyPr/>
        <a:lstStyle/>
        <a:p>
          <a:endParaRPr lang="en-US"/>
        </a:p>
      </dgm:t>
    </dgm:pt>
    <dgm:pt modelId="{3101B21E-8CB8-4B1D-ADEE-9E67616DD7B7}" type="sibTrans" cxnId="{DC736171-AE0C-485D-9AEF-3FBEEBE9E188}">
      <dgm:prSet/>
      <dgm:spPr/>
      <dgm:t>
        <a:bodyPr/>
        <a:lstStyle/>
        <a:p>
          <a:endParaRPr lang="en-US"/>
        </a:p>
      </dgm:t>
    </dgm:pt>
    <dgm:pt modelId="{DB014BB7-00AA-4096-B421-7FEBF092B5C1}" type="pres">
      <dgm:prSet presAssocID="{3AA72364-8B25-4A3D-8870-0AD67B5F5CA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3C31EE6-CA83-4A56-9575-84A4B5099B97}" type="pres">
      <dgm:prSet presAssocID="{D56172F7-A795-4154-AE11-C04626ACF6D9}" presName="horFlow" presStyleCnt="0"/>
      <dgm:spPr/>
    </dgm:pt>
    <dgm:pt modelId="{41331991-E141-4D73-B3F6-6BBC1EC32B2B}" type="pres">
      <dgm:prSet presAssocID="{D56172F7-A795-4154-AE11-C04626ACF6D9}" presName="bigChev" presStyleLbl="node1" presStyleIdx="0" presStyleCnt="5"/>
      <dgm:spPr/>
    </dgm:pt>
    <dgm:pt modelId="{8ED3F835-D142-4DBD-88B4-848A2C222636}" type="pres">
      <dgm:prSet presAssocID="{EF133BAB-AC1D-4C16-BEE6-EA2F9251856D}" presName="parTrans" presStyleCnt="0"/>
      <dgm:spPr/>
    </dgm:pt>
    <dgm:pt modelId="{53FAFD9C-2822-4156-BB81-78C0079B3944}" type="pres">
      <dgm:prSet presAssocID="{9D8E2A56-E4EB-469D-8BF8-D32CD25B3E09}" presName="node" presStyleLbl="alignAccFollowNode1" presStyleIdx="0" presStyleCnt="14">
        <dgm:presLayoutVars>
          <dgm:bulletEnabled val="1"/>
        </dgm:presLayoutVars>
      </dgm:prSet>
      <dgm:spPr/>
    </dgm:pt>
    <dgm:pt modelId="{19CC6C8C-CEF8-4098-941F-2E7924050CF8}" type="pres">
      <dgm:prSet presAssocID="{E50F1FAC-28FF-4AB5-93E2-62B8416A2000}" presName="sibTrans" presStyleCnt="0"/>
      <dgm:spPr/>
    </dgm:pt>
    <dgm:pt modelId="{D3951ACD-C36F-4099-B6FF-F030A7A21A53}" type="pres">
      <dgm:prSet presAssocID="{D171CFCE-AFFD-4012-8620-933016E34DF7}" presName="node" presStyleLbl="alignAccFollowNode1" presStyleIdx="1" presStyleCnt="14">
        <dgm:presLayoutVars>
          <dgm:bulletEnabled val="1"/>
        </dgm:presLayoutVars>
      </dgm:prSet>
      <dgm:spPr/>
    </dgm:pt>
    <dgm:pt modelId="{EBC2C1C3-B37C-41DB-A288-DF6DC0A27EEC}" type="pres">
      <dgm:prSet presAssocID="{D56172F7-A795-4154-AE11-C04626ACF6D9}" presName="vSp" presStyleCnt="0"/>
      <dgm:spPr/>
    </dgm:pt>
    <dgm:pt modelId="{52AFD9EC-11A8-4BC2-8FAE-6AB7FC66EF0A}" type="pres">
      <dgm:prSet presAssocID="{6B274000-D2B9-45F2-98D8-8613FD5606BC}" presName="horFlow" presStyleCnt="0"/>
      <dgm:spPr/>
    </dgm:pt>
    <dgm:pt modelId="{E63A45D1-28F0-4D73-A2D7-86CDFEECCBF7}" type="pres">
      <dgm:prSet presAssocID="{6B274000-D2B9-45F2-98D8-8613FD5606BC}" presName="bigChev" presStyleLbl="node1" presStyleIdx="1" presStyleCnt="5"/>
      <dgm:spPr/>
    </dgm:pt>
    <dgm:pt modelId="{11EFCF54-8F60-41FA-AD22-10BACEA346CE}" type="pres">
      <dgm:prSet presAssocID="{0D765216-DB81-4233-B5A7-1A3F4DA51841}" presName="parTrans" presStyleCnt="0"/>
      <dgm:spPr/>
    </dgm:pt>
    <dgm:pt modelId="{1B18CD29-8F9A-415B-BE66-1CAA302DFF81}" type="pres">
      <dgm:prSet presAssocID="{58BBDCFA-EC20-43DA-8FBB-5A93C4C503EF}" presName="node" presStyleLbl="alignAccFollowNode1" presStyleIdx="2" presStyleCnt="14">
        <dgm:presLayoutVars>
          <dgm:bulletEnabled val="1"/>
        </dgm:presLayoutVars>
      </dgm:prSet>
      <dgm:spPr/>
    </dgm:pt>
    <dgm:pt modelId="{8527AD73-4A79-4AFE-8585-B42D6FD1B947}" type="pres">
      <dgm:prSet presAssocID="{A769D606-2971-44F1-92C5-546642B80860}" presName="sibTrans" presStyleCnt="0"/>
      <dgm:spPr/>
    </dgm:pt>
    <dgm:pt modelId="{9C64BA7A-E94C-4F12-B6A4-C8C0618C5041}" type="pres">
      <dgm:prSet presAssocID="{E0065476-508F-4624-A05F-DC14EC8CFD1F}" presName="node" presStyleLbl="alignAccFollowNode1" presStyleIdx="3" presStyleCnt="14">
        <dgm:presLayoutVars>
          <dgm:bulletEnabled val="1"/>
        </dgm:presLayoutVars>
      </dgm:prSet>
      <dgm:spPr/>
    </dgm:pt>
    <dgm:pt modelId="{0194E0EB-A980-4EC1-A2C5-D6CC8E0A2F8F}" type="pres">
      <dgm:prSet presAssocID="{6B274000-D2B9-45F2-98D8-8613FD5606BC}" presName="vSp" presStyleCnt="0"/>
      <dgm:spPr/>
    </dgm:pt>
    <dgm:pt modelId="{F516A94B-E37C-4FF6-A094-D56DC5E070E0}" type="pres">
      <dgm:prSet presAssocID="{408B7224-9CFE-4417-BFE0-C6AD6B4D87AE}" presName="horFlow" presStyleCnt="0"/>
      <dgm:spPr/>
    </dgm:pt>
    <dgm:pt modelId="{B2D59266-B583-41AB-9A2A-5A25E8D10589}" type="pres">
      <dgm:prSet presAssocID="{408B7224-9CFE-4417-BFE0-C6AD6B4D87AE}" presName="bigChev" presStyleLbl="node1" presStyleIdx="2" presStyleCnt="5"/>
      <dgm:spPr/>
    </dgm:pt>
    <dgm:pt modelId="{32CFEB73-2023-43B1-8FCB-AFABD495F589}" type="pres">
      <dgm:prSet presAssocID="{DCB0F08A-060B-4F9B-A860-9A9723193D9E}" presName="parTrans" presStyleCnt="0"/>
      <dgm:spPr/>
    </dgm:pt>
    <dgm:pt modelId="{FA843C74-A494-4517-9D15-C5F6C4594AA9}" type="pres">
      <dgm:prSet presAssocID="{57BE58F8-BE86-4C14-AAD3-1EF822745638}" presName="node" presStyleLbl="alignAccFollowNode1" presStyleIdx="4" presStyleCnt="14">
        <dgm:presLayoutVars>
          <dgm:bulletEnabled val="1"/>
        </dgm:presLayoutVars>
      </dgm:prSet>
      <dgm:spPr/>
    </dgm:pt>
    <dgm:pt modelId="{5F3CB226-1A81-479F-B6C0-7F1A354E6E45}" type="pres">
      <dgm:prSet presAssocID="{76453722-AC8F-407E-B070-C5488DFEF96A}" presName="sibTrans" presStyleCnt="0"/>
      <dgm:spPr/>
    </dgm:pt>
    <dgm:pt modelId="{60DE62BA-7D5F-4902-A2FD-0D39AD1C6811}" type="pres">
      <dgm:prSet presAssocID="{7B365D2F-B71B-45A0-AA01-3E5FF4AB628A}" presName="node" presStyleLbl="alignAccFollowNode1" presStyleIdx="5" presStyleCnt="14">
        <dgm:presLayoutVars>
          <dgm:bulletEnabled val="1"/>
        </dgm:presLayoutVars>
      </dgm:prSet>
      <dgm:spPr/>
    </dgm:pt>
    <dgm:pt modelId="{3F799CA1-A29B-4926-8EDD-E178370A431E}" type="pres">
      <dgm:prSet presAssocID="{6B46C80E-53A6-42CF-A8F9-A061AA1276E0}" presName="sibTrans" presStyleCnt="0"/>
      <dgm:spPr/>
    </dgm:pt>
    <dgm:pt modelId="{E582DD16-63BC-427E-8E92-5CF51626BEC1}" type="pres">
      <dgm:prSet presAssocID="{D5D78C62-2FA3-460B-B520-CDE0B804F045}" presName="node" presStyleLbl="alignAccFollowNode1" presStyleIdx="6" presStyleCnt="14">
        <dgm:presLayoutVars>
          <dgm:bulletEnabled val="1"/>
        </dgm:presLayoutVars>
      </dgm:prSet>
      <dgm:spPr/>
    </dgm:pt>
    <dgm:pt modelId="{5E728441-D144-4EE5-A021-D272981243ED}" type="pres">
      <dgm:prSet presAssocID="{408B7224-9CFE-4417-BFE0-C6AD6B4D87AE}" presName="vSp" presStyleCnt="0"/>
      <dgm:spPr/>
    </dgm:pt>
    <dgm:pt modelId="{78298196-DCF7-4C75-A8DF-F89CA95D1C9E}" type="pres">
      <dgm:prSet presAssocID="{9CC28E1E-D3C7-434A-B133-6110995909FA}" presName="horFlow" presStyleCnt="0"/>
      <dgm:spPr/>
    </dgm:pt>
    <dgm:pt modelId="{45577C83-4FC2-4780-B8D6-073305414BA1}" type="pres">
      <dgm:prSet presAssocID="{9CC28E1E-D3C7-434A-B133-6110995909FA}" presName="bigChev" presStyleLbl="node1" presStyleIdx="3" presStyleCnt="5"/>
      <dgm:spPr/>
    </dgm:pt>
    <dgm:pt modelId="{91B96AAF-4207-4964-85BB-525AAC185481}" type="pres">
      <dgm:prSet presAssocID="{ABD821DF-A1D8-4493-9A61-A771C33E85A5}" presName="parTrans" presStyleCnt="0"/>
      <dgm:spPr/>
    </dgm:pt>
    <dgm:pt modelId="{2E0E03E8-AE47-4EE3-B42B-D54B2F73F141}" type="pres">
      <dgm:prSet presAssocID="{42DE9C55-10E1-4DDD-BDC4-7E06D5F607C7}" presName="node" presStyleLbl="alignAccFollowNode1" presStyleIdx="7" presStyleCnt="14">
        <dgm:presLayoutVars>
          <dgm:bulletEnabled val="1"/>
        </dgm:presLayoutVars>
      </dgm:prSet>
      <dgm:spPr/>
    </dgm:pt>
    <dgm:pt modelId="{63192C0A-0F00-4CCC-8808-4AAAC2D10E17}" type="pres">
      <dgm:prSet presAssocID="{E8C4A0A6-D477-41C9-ACDF-344FB3455899}" presName="sibTrans" presStyleCnt="0"/>
      <dgm:spPr/>
    </dgm:pt>
    <dgm:pt modelId="{073D1EB8-3D69-4A5A-A268-0FA762C53BD2}" type="pres">
      <dgm:prSet presAssocID="{00400BCB-B4A9-4BBE-9684-24A48A5BC3A0}" presName="node" presStyleLbl="alignAccFollowNode1" presStyleIdx="8" presStyleCnt="14">
        <dgm:presLayoutVars>
          <dgm:bulletEnabled val="1"/>
        </dgm:presLayoutVars>
      </dgm:prSet>
      <dgm:spPr/>
    </dgm:pt>
    <dgm:pt modelId="{ECAED36C-4863-43A0-8018-B93094164EBB}" type="pres">
      <dgm:prSet presAssocID="{3101B21E-8CB8-4B1D-ADEE-9E67616DD7B7}" presName="sibTrans" presStyleCnt="0"/>
      <dgm:spPr/>
    </dgm:pt>
    <dgm:pt modelId="{189A163E-23B6-4111-BC07-52CFAE93BEE0}" type="pres">
      <dgm:prSet presAssocID="{BF0CDE7B-6F1E-4073-AF4F-6463AEAF585E}" presName="node" presStyleLbl="alignAccFollowNode1" presStyleIdx="9" presStyleCnt="14">
        <dgm:presLayoutVars>
          <dgm:bulletEnabled val="1"/>
        </dgm:presLayoutVars>
      </dgm:prSet>
      <dgm:spPr/>
    </dgm:pt>
    <dgm:pt modelId="{EDC74FE8-4289-4698-8133-801BD562D87B}" type="pres">
      <dgm:prSet presAssocID="{9CC28E1E-D3C7-434A-B133-6110995909FA}" presName="vSp" presStyleCnt="0"/>
      <dgm:spPr/>
    </dgm:pt>
    <dgm:pt modelId="{E57290D8-4C14-44DD-8C38-A470221A9897}" type="pres">
      <dgm:prSet presAssocID="{93D19BB6-AD5C-4948-ADE9-4EDFED0D64DD}" presName="horFlow" presStyleCnt="0"/>
      <dgm:spPr/>
    </dgm:pt>
    <dgm:pt modelId="{5599CB11-D319-4166-86DB-42D35E061A4C}" type="pres">
      <dgm:prSet presAssocID="{93D19BB6-AD5C-4948-ADE9-4EDFED0D64DD}" presName="bigChev" presStyleLbl="node1" presStyleIdx="4" presStyleCnt="5"/>
      <dgm:spPr/>
    </dgm:pt>
    <dgm:pt modelId="{6226589B-29B0-477B-B198-58D10F79FF59}" type="pres">
      <dgm:prSet presAssocID="{F9D6CF94-26DA-44C5-9D78-8F709AD6911A}" presName="parTrans" presStyleCnt="0"/>
      <dgm:spPr/>
    </dgm:pt>
    <dgm:pt modelId="{9A47B0F0-A0DC-4A22-845D-DD3AFBDABB9B}" type="pres">
      <dgm:prSet presAssocID="{AFE807B9-55B8-45EB-98AB-120E29E34D3C}" presName="node" presStyleLbl="alignAccFollowNode1" presStyleIdx="10" presStyleCnt="14">
        <dgm:presLayoutVars>
          <dgm:bulletEnabled val="1"/>
        </dgm:presLayoutVars>
      </dgm:prSet>
      <dgm:spPr/>
    </dgm:pt>
    <dgm:pt modelId="{66A3611D-90F7-4679-8774-E0D2D7EAAA1B}" type="pres">
      <dgm:prSet presAssocID="{8BA03C10-FA97-4660-A812-8AAC70E9DA5D}" presName="sibTrans" presStyleCnt="0"/>
      <dgm:spPr/>
    </dgm:pt>
    <dgm:pt modelId="{0F07CC51-9049-4793-A2D1-6AE9F5DD5B83}" type="pres">
      <dgm:prSet presAssocID="{00ED6F5D-D33D-4D89-9D1D-101D3C54D343}" presName="node" presStyleLbl="alignAccFollowNode1" presStyleIdx="11" presStyleCnt="14">
        <dgm:presLayoutVars>
          <dgm:bulletEnabled val="1"/>
        </dgm:presLayoutVars>
      </dgm:prSet>
      <dgm:spPr/>
    </dgm:pt>
    <dgm:pt modelId="{6A4FD525-A202-4E2D-A95C-7B390982EF6D}" type="pres">
      <dgm:prSet presAssocID="{F27BBEF5-3A47-40E3-8C79-0C98ADC51AF7}" presName="sibTrans" presStyleCnt="0"/>
      <dgm:spPr/>
    </dgm:pt>
    <dgm:pt modelId="{C4F0969E-B8AA-4870-B3EA-89D260AAADB1}" type="pres">
      <dgm:prSet presAssocID="{A65BE19B-E309-4F6C-B4FA-5802C170ADDE}" presName="node" presStyleLbl="alignAccFollowNode1" presStyleIdx="12" presStyleCnt="14">
        <dgm:presLayoutVars>
          <dgm:bulletEnabled val="1"/>
        </dgm:presLayoutVars>
      </dgm:prSet>
      <dgm:spPr/>
    </dgm:pt>
    <dgm:pt modelId="{F5102BCE-5F88-44A1-9E39-997FB540A4AF}" type="pres">
      <dgm:prSet presAssocID="{C1BD2EE5-2920-4CB2-A329-83B07751E61B}" presName="sibTrans" presStyleCnt="0"/>
      <dgm:spPr/>
    </dgm:pt>
    <dgm:pt modelId="{23A53B06-5467-483D-B947-FD28B62E9320}" type="pres">
      <dgm:prSet presAssocID="{01C2D126-1572-4E3F-A168-A2F2EBA23B52}" presName="node" presStyleLbl="alignAccFollowNode1" presStyleIdx="13" presStyleCnt="14">
        <dgm:presLayoutVars>
          <dgm:bulletEnabled val="1"/>
        </dgm:presLayoutVars>
      </dgm:prSet>
      <dgm:spPr/>
    </dgm:pt>
  </dgm:ptLst>
  <dgm:cxnLst>
    <dgm:cxn modelId="{F18D2A02-96C2-4AFE-A3A6-F110436C4959}" type="presOf" srcId="{9D8E2A56-E4EB-469D-8BF8-D32CD25B3E09}" destId="{53FAFD9C-2822-4156-BB81-78C0079B3944}" srcOrd="0" destOrd="0" presId="urn:microsoft.com/office/officeart/2005/8/layout/lProcess3"/>
    <dgm:cxn modelId="{A537AA03-5989-4A58-A4BD-2F3966173132}" srcId="{93D19BB6-AD5C-4948-ADE9-4EDFED0D64DD}" destId="{00ED6F5D-D33D-4D89-9D1D-101D3C54D343}" srcOrd="1" destOrd="0" parTransId="{67FA2C5A-A463-4926-A7BF-852697D4239B}" sibTransId="{F27BBEF5-3A47-40E3-8C79-0C98ADC51AF7}"/>
    <dgm:cxn modelId="{8613AB07-1B1D-426E-85FB-FBCA425F3B5A}" srcId="{6B274000-D2B9-45F2-98D8-8613FD5606BC}" destId="{E0065476-508F-4624-A05F-DC14EC8CFD1F}" srcOrd="1" destOrd="0" parTransId="{6337991C-D0C7-4E6A-BBC8-810487DF1774}" sibTransId="{32AF18BB-A51A-44D2-9615-F5EC2B9DE4FF}"/>
    <dgm:cxn modelId="{CDA1200C-34DB-41E3-9C72-E597BB0544CF}" srcId="{408B7224-9CFE-4417-BFE0-C6AD6B4D87AE}" destId="{D5D78C62-2FA3-460B-B520-CDE0B804F045}" srcOrd="2" destOrd="0" parTransId="{86E0343C-302D-447A-BFA5-3C147CFEE355}" sibTransId="{ADC548CC-A8B8-4035-8FBA-883C6DA8926A}"/>
    <dgm:cxn modelId="{19D0400E-2363-4D03-A3B6-29058DB1734E}" type="presOf" srcId="{7B365D2F-B71B-45A0-AA01-3E5FF4AB628A}" destId="{60DE62BA-7D5F-4902-A2FD-0D39AD1C6811}" srcOrd="0" destOrd="0" presId="urn:microsoft.com/office/officeart/2005/8/layout/lProcess3"/>
    <dgm:cxn modelId="{BBA0EA13-C0B0-4713-900A-2156860368CD}" type="presOf" srcId="{58BBDCFA-EC20-43DA-8FBB-5A93C4C503EF}" destId="{1B18CD29-8F9A-415B-BE66-1CAA302DFF81}" srcOrd="0" destOrd="0" presId="urn:microsoft.com/office/officeart/2005/8/layout/lProcess3"/>
    <dgm:cxn modelId="{7569C018-5270-443B-85C8-493766C2181B}" type="presOf" srcId="{57BE58F8-BE86-4C14-AAD3-1EF822745638}" destId="{FA843C74-A494-4517-9D15-C5F6C4594AA9}" srcOrd="0" destOrd="0" presId="urn:microsoft.com/office/officeart/2005/8/layout/lProcess3"/>
    <dgm:cxn modelId="{8C29D81E-D6E6-4AD8-9369-65CA5495CC74}" type="presOf" srcId="{D171CFCE-AFFD-4012-8620-933016E34DF7}" destId="{D3951ACD-C36F-4099-B6FF-F030A7A21A53}" srcOrd="0" destOrd="0" presId="urn:microsoft.com/office/officeart/2005/8/layout/lProcess3"/>
    <dgm:cxn modelId="{DFD4FF23-0DA8-4812-8BBE-E6D6C4A03E31}" srcId="{D56172F7-A795-4154-AE11-C04626ACF6D9}" destId="{D171CFCE-AFFD-4012-8620-933016E34DF7}" srcOrd="1" destOrd="0" parTransId="{63B0C6BF-2FC2-4317-995B-D4F02A6BEDFA}" sibTransId="{AE1EC89B-849D-40F8-ABCF-7C26E4DCBC5A}"/>
    <dgm:cxn modelId="{7D564C43-D520-4344-AEDB-F529BF9E33C5}" srcId="{93D19BB6-AD5C-4948-ADE9-4EDFED0D64DD}" destId="{01C2D126-1572-4E3F-A168-A2F2EBA23B52}" srcOrd="3" destOrd="0" parTransId="{E28BFFCB-3AB5-4FDF-81FD-CE17D5AE72BB}" sibTransId="{7FBC6BED-F986-4884-97CC-6574501A2A8A}"/>
    <dgm:cxn modelId="{2636F846-7882-4C1F-B902-91A6AED6B313}" type="presOf" srcId="{6B274000-D2B9-45F2-98D8-8613FD5606BC}" destId="{E63A45D1-28F0-4D73-A2D7-86CDFEECCBF7}" srcOrd="0" destOrd="0" presId="urn:microsoft.com/office/officeart/2005/8/layout/lProcess3"/>
    <dgm:cxn modelId="{4C80724B-8406-4B23-A39A-51CF1B483B38}" type="presOf" srcId="{408B7224-9CFE-4417-BFE0-C6AD6B4D87AE}" destId="{B2D59266-B583-41AB-9A2A-5A25E8D10589}" srcOrd="0" destOrd="0" presId="urn:microsoft.com/office/officeart/2005/8/layout/lProcess3"/>
    <dgm:cxn modelId="{C9524051-5BDD-4CD3-BCD3-BE0088F0030D}" type="presOf" srcId="{3AA72364-8B25-4A3D-8870-0AD67B5F5CA9}" destId="{DB014BB7-00AA-4096-B421-7FEBF092B5C1}" srcOrd="0" destOrd="0" presId="urn:microsoft.com/office/officeart/2005/8/layout/lProcess3"/>
    <dgm:cxn modelId="{48169567-E2BF-468C-9361-A5EC8DD6EA34}" srcId="{9CC28E1E-D3C7-434A-B133-6110995909FA}" destId="{42DE9C55-10E1-4DDD-BDC4-7E06D5F607C7}" srcOrd="0" destOrd="0" parTransId="{ABD821DF-A1D8-4493-9A61-A771C33E85A5}" sibTransId="{E8C4A0A6-D477-41C9-ACDF-344FB3455899}"/>
    <dgm:cxn modelId="{B698426E-B4DE-4D4A-8A31-D2D0A58BE625}" type="presOf" srcId="{D56172F7-A795-4154-AE11-C04626ACF6D9}" destId="{41331991-E141-4D73-B3F6-6BBC1EC32B2B}" srcOrd="0" destOrd="0" presId="urn:microsoft.com/office/officeart/2005/8/layout/lProcess3"/>
    <dgm:cxn modelId="{DC736171-AE0C-485D-9AEF-3FBEEBE9E188}" srcId="{9CC28E1E-D3C7-434A-B133-6110995909FA}" destId="{00400BCB-B4A9-4BBE-9684-24A48A5BC3A0}" srcOrd="1" destOrd="0" parTransId="{605D06FC-EF0B-4B71-876F-928F0AD1DA89}" sibTransId="{3101B21E-8CB8-4B1D-ADEE-9E67616DD7B7}"/>
    <dgm:cxn modelId="{2BF5C079-6AC0-49C6-9E30-62C0123EC9E2}" type="presOf" srcId="{42DE9C55-10E1-4DDD-BDC4-7E06D5F607C7}" destId="{2E0E03E8-AE47-4EE3-B42B-D54B2F73F141}" srcOrd="0" destOrd="0" presId="urn:microsoft.com/office/officeart/2005/8/layout/lProcess3"/>
    <dgm:cxn modelId="{83F28380-2698-48FF-B8CC-7B944729ABDB}" type="presOf" srcId="{00ED6F5D-D33D-4D89-9D1D-101D3C54D343}" destId="{0F07CC51-9049-4793-A2D1-6AE9F5DD5B83}" srcOrd="0" destOrd="0" presId="urn:microsoft.com/office/officeart/2005/8/layout/lProcess3"/>
    <dgm:cxn modelId="{6F685E86-DF41-4739-A27C-89AABDFAC347}" srcId="{3AA72364-8B25-4A3D-8870-0AD67B5F5CA9}" destId="{93D19BB6-AD5C-4948-ADE9-4EDFED0D64DD}" srcOrd="4" destOrd="0" parTransId="{5740FDBA-D7AE-4B81-BD02-415F9942172B}" sibTransId="{A83D719A-1353-45F7-B000-9D453D6BCD5A}"/>
    <dgm:cxn modelId="{CBF7CD88-D073-4560-B9E7-D9398CF8201A}" type="presOf" srcId="{93D19BB6-AD5C-4948-ADE9-4EDFED0D64DD}" destId="{5599CB11-D319-4166-86DB-42D35E061A4C}" srcOrd="0" destOrd="0" presId="urn:microsoft.com/office/officeart/2005/8/layout/lProcess3"/>
    <dgm:cxn modelId="{C0B9038A-243C-4886-9145-5DFF27A3B557}" type="presOf" srcId="{E0065476-508F-4624-A05F-DC14EC8CFD1F}" destId="{9C64BA7A-E94C-4F12-B6A4-C8C0618C5041}" srcOrd="0" destOrd="0" presId="urn:microsoft.com/office/officeart/2005/8/layout/lProcess3"/>
    <dgm:cxn modelId="{669EDD94-07F9-4E33-B914-996F8847C65A}" type="presOf" srcId="{BF0CDE7B-6F1E-4073-AF4F-6463AEAF585E}" destId="{189A163E-23B6-4111-BC07-52CFAE93BEE0}" srcOrd="0" destOrd="0" presId="urn:microsoft.com/office/officeart/2005/8/layout/lProcess3"/>
    <dgm:cxn modelId="{D1A72699-5071-414C-A3CF-E2E0A01C90E0}" type="presOf" srcId="{AFE807B9-55B8-45EB-98AB-120E29E34D3C}" destId="{9A47B0F0-A0DC-4A22-845D-DD3AFBDABB9B}" srcOrd="0" destOrd="0" presId="urn:microsoft.com/office/officeart/2005/8/layout/lProcess3"/>
    <dgm:cxn modelId="{D0A39A9B-291A-4425-894F-B73FE9FECAEE}" srcId="{6B274000-D2B9-45F2-98D8-8613FD5606BC}" destId="{58BBDCFA-EC20-43DA-8FBB-5A93C4C503EF}" srcOrd="0" destOrd="0" parTransId="{0D765216-DB81-4233-B5A7-1A3F4DA51841}" sibTransId="{A769D606-2971-44F1-92C5-546642B80860}"/>
    <dgm:cxn modelId="{6EABF5A3-4986-47F8-A654-FF63677632F7}" srcId="{3AA72364-8B25-4A3D-8870-0AD67B5F5CA9}" destId="{408B7224-9CFE-4417-BFE0-C6AD6B4D87AE}" srcOrd="2" destOrd="0" parTransId="{F80F6B41-8053-4FCE-BB83-5AF46389270B}" sibTransId="{F9A7BF5E-C4E1-42C4-BE19-18961042D440}"/>
    <dgm:cxn modelId="{A495A2A5-C82C-4EB2-BF4A-3935CC75B5D5}" srcId="{408B7224-9CFE-4417-BFE0-C6AD6B4D87AE}" destId="{7B365D2F-B71B-45A0-AA01-3E5FF4AB628A}" srcOrd="1" destOrd="0" parTransId="{99F10165-8920-4D32-A538-B707C1E4990D}" sibTransId="{6B46C80E-53A6-42CF-A8F9-A061AA1276E0}"/>
    <dgm:cxn modelId="{164A38B4-FED3-43D1-99C1-9DD6F5CD9008}" type="presOf" srcId="{9CC28E1E-D3C7-434A-B133-6110995909FA}" destId="{45577C83-4FC2-4780-B8D6-073305414BA1}" srcOrd="0" destOrd="0" presId="urn:microsoft.com/office/officeart/2005/8/layout/lProcess3"/>
    <dgm:cxn modelId="{2AAB97B9-78E3-4826-865C-C7CB08605DB1}" srcId="{3AA72364-8B25-4A3D-8870-0AD67B5F5CA9}" destId="{6B274000-D2B9-45F2-98D8-8613FD5606BC}" srcOrd="1" destOrd="0" parTransId="{03A47A31-5D94-4A81-ACA8-2A8AE36D9F54}" sibTransId="{A8B40B92-E6D2-4FF3-8BDF-8AACCEAAE216}"/>
    <dgm:cxn modelId="{463FD5BF-AE2C-4367-9A2F-3A31CA43F5D5}" type="presOf" srcId="{D5D78C62-2FA3-460B-B520-CDE0B804F045}" destId="{E582DD16-63BC-427E-8E92-5CF51626BEC1}" srcOrd="0" destOrd="0" presId="urn:microsoft.com/office/officeart/2005/8/layout/lProcess3"/>
    <dgm:cxn modelId="{9F674EC6-007C-4A2B-88EC-9B2CB4785A26}" srcId="{D56172F7-A795-4154-AE11-C04626ACF6D9}" destId="{9D8E2A56-E4EB-469D-8BF8-D32CD25B3E09}" srcOrd="0" destOrd="0" parTransId="{EF133BAB-AC1D-4C16-BEE6-EA2F9251856D}" sibTransId="{E50F1FAC-28FF-4AB5-93E2-62B8416A2000}"/>
    <dgm:cxn modelId="{054E1AD1-85DD-45E7-A844-FECBABFC7375}" srcId="{93D19BB6-AD5C-4948-ADE9-4EDFED0D64DD}" destId="{AFE807B9-55B8-45EB-98AB-120E29E34D3C}" srcOrd="0" destOrd="0" parTransId="{F9D6CF94-26DA-44C5-9D78-8F709AD6911A}" sibTransId="{8BA03C10-FA97-4660-A812-8AAC70E9DA5D}"/>
    <dgm:cxn modelId="{210620D3-3648-4149-AE3A-02F0686A6F93}" type="presOf" srcId="{A65BE19B-E309-4F6C-B4FA-5802C170ADDE}" destId="{C4F0969E-B8AA-4870-B3EA-89D260AAADB1}" srcOrd="0" destOrd="0" presId="urn:microsoft.com/office/officeart/2005/8/layout/lProcess3"/>
    <dgm:cxn modelId="{84FB21D5-7165-4262-B9B3-063E4177ADA8}" type="presOf" srcId="{00400BCB-B4A9-4BBE-9684-24A48A5BC3A0}" destId="{073D1EB8-3D69-4A5A-A268-0FA762C53BD2}" srcOrd="0" destOrd="0" presId="urn:microsoft.com/office/officeart/2005/8/layout/lProcess3"/>
    <dgm:cxn modelId="{A59AFDDF-6504-4A91-AE74-7C2EB3ECBB3E}" type="presOf" srcId="{01C2D126-1572-4E3F-A168-A2F2EBA23B52}" destId="{23A53B06-5467-483D-B947-FD28B62E9320}" srcOrd="0" destOrd="0" presId="urn:microsoft.com/office/officeart/2005/8/layout/lProcess3"/>
    <dgm:cxn modelId="{AC8CB1E3-CA80-4DF6-8DA0-A6BFBC77486B}" srcId="{9CC28E1E-D3C7-434A-B133-6110995909FA}" destId="{BF0CDE7B-6F1E-4073-AF4F-6463AEAF585E}" srcOrd="2" destOrd="0" parTransId="{C33A9949-6CF9-491F-B49F-E6917EF99407}" sibTransId="{81C4FD69-13C3-4116-8D3C-9F300FDAD4D7}"/>
    <dgm:cxn modelId="{C67324E8-F8C7-4588-A66C-910E21BE555D}" srcId="{408B7224-9CFE-4417-BFE0-C6AD6B4D87AE}" destId="{57BE58F8-BE86-4C14-AAD3-1EF822745638}" srcOrd="0" destOrd="0" parTransId="{DCB0F08A-060B-4F9B-A860-9A9723193D9E}" sibTransId="{76453722-AC8F-407E-B070-C5488DFEF96A}"/>
    <dgm:cxn modelId="{379E32EF-E45C-4AB6-BB1B-72C08419CAC8}" srcId="{3AA72364-8B25-4A3D-8870-0AD67B5F5CA9}" destId="{9CC28E1E-D3C7-434A-B133-6110995909FA}" srcOrd="3" destOrd="0" parTransId="{198CACBA-A9D2-4AFC-BBFB-680F347380A7}" sibTransId="{7C8728DC-F09D-4F21-86F0-29832E424F7A}"/>
    <dgm:cxn modelId="{02AD1AF9-CAB8-4CFA-A0C7-B2C50039355A}" srcId="{93D19BB6-AD5C-4948-ADE9-4EDFED0D64DD}" destId="{A65BE19B-E309-4F6C-B4FA-5802C170ADDE}" srcOrd="2" destOrd="0" parTransId="{5761C965-3647-4AD9-BD0A-5DBBF68BD9E1}" sibTransId="{C1BD2EE5-2920-4CB2-A329-83B07751E61B}"/>
    <dgm:cxn modelId="{A6D155FB-D499-49E5-9280-1DD1D65AD71A}" srcId="{3AA72364-8B25-4A3D-8870-0AD67B5F5CA9}" destId="{D56172F7-A795-4154-AE11-C04626ACF6D9}" srcOrd="0" destOrd="0" parTransId="{FF5044BD-FDB8-41CB-8B7E-6221FA7D3750}" sibTransId="{597A804C-6A03-4686-B90D-8E3F95AEA0D2}"/>
    <dgm:cxn modelId="{16DC1B71-EF4D-40AB-9D08-9D73497AB112}" type="presParOf" srcId="{DB014BB7-00AA-4096-B421-7FEBF092B5C1}" destId="{83C31EE6-CA83-4A56-9575-84A4B5099B97}" srcOrd="0" destOrd="0" presId="urn:microsoft.com/office/officeart/2005/8/layout/lProcess3"/>
    <dgm:cxn modelId="{D5342EF4-995C-426A-A5B5-B6EBFFE4BC1F}" type="presParOf" srcId="{83C31EE6-CA83-4A56-9575-84A4B5099B97}" destId="{41331991-E141-4D73-B3F6-6BBC1EC32B2B}" srcOrd="0" destOrd="0" presId="urn:microsoft.com/office/officeart/2005/8/layout/lProcess3"/>
    <dgm:cxn modelId="{4DF459F1-6D82-4F76-8F8D-03734761968C}" type="presParOf" srcId="{83C31EE6-CA83-4A56-9575-84A4B5099B97}" destId="{8ED3F835-D142-4DBD-88B4-848A2C222636}" srcOrd="1" destOrd="0" presId="urn:microsoft.com/office/officeart/2005/8/layout/lProcess3"/>
    <dgm:cxn modelId="{B8098817-F878-4F38-9FCF-1B037DE7EA76}" type="presParOf" srcId="{83C31EE6-CA83-4A56-9575-84A4B5099B97}" destId="{53FAFD9C-2822-4156-BB81-78C0079B3944}" srcOrd="2" destOrd="0" presId="urn:microsoft.com/office/officeart/2005/8/layout/lProcess3"/>
    <dgm:cxn modelId="{644B2B9D-6AEE-4B14-BCF8-D4CF12FDC345}" type="presParOf" srcId="{83C31EE6-CA83-4A56-9575-84A4B5099B97}" destId="{19CC6C8C-CEF8-4098-941F-2E7924050CF8}" srcOrd="3" destOrd="0" presId="urn:microsoft.com/office/officeart/2005/8/layout/lProcess3"/>
    <dgm:cxn modelId="{A53B4EC9-D5AF-4F28-AC43-FF0F9B7CBC58}" type="presParOf" srcId="{83C31EE6-CA83-4A56-9575-84A4B5099B97}" destId="{D3951ACD-C36F-4099-B6FF-F030A7A21A53}" srcOrd="4" destOrd="0" presId="urn:microsoft.com/office/officeart/2005/8/layout/lProcess3"/>
    <dgm:cxn modelId="{5E01AE9D-1CAB-41AB-8666-5FF8FF5008C2}" type="presParOf" srcId="{DB014BB7-00AA-4096-B421-7FEBF092B5C1}" destId="{EBC2C1C3-B37C-41DB-A288-DF6DC0A27EEC}" srcOrd="1" destOrd="0" presId="urn:microsoft.com/office/officeart/2005/8/layout/lProcess3"/>
    <dgm:cxn modelId="{40A93991-B26D-4978-9729-8CDF62E7672F}" type="presParOf" srcId="{DB014BB7-00AA-4096-B421-7FEBF092B5C1}" destId="{52AFD9EC-11A8-4BC2-8FAE-6AB7FC66EF0A}" srcOrd="2" destOrd="0" presId="urn:microsoft.com/office/officeart/2005/8/layout/lProcess3"/>
    <dgm:cxn modelId="{0F4C74DD-CD39-4377-B356-129E6FC120A3}" type="presParOf" srcId="{52AFD9EC-11A8-4BC2-8FAE-6AB7FC66EF0A}" destId="{E63A45D1-28F0-4D73-A2D7-86CDFEECCBF7}" srcOrd="0" destOrd="0" presId="urn:microsoft.com/office/officeart/2005/8/layout/lProcess3"/>
    <dgm:cxn modelId="{C6523E27-23CF-4D9A-AA2A-271373706DDF}" type="presParOf" srcId="{52AFD9EC-11A8-4BC2-8FAE-6AB7FC66EF0A}" destId="{11EFCF54-8F60-41FA-AD22-10BACEA346CE}" srcOrd="1" destOrd="0" presId="urn:microsoft.com/office/officeart/2005/8/layout/lProcess3"/>
    <dgm:cxn modelId="{3191BBE9-6734-460D-9251-ACFB6EF8EA2D}" type="presParOf" srcId="{52AFD9EC-11A8-4BC2-8FAE-6AB7FC66EF0A}" destId="{1B18CD29-8F9A-415B-BE66-1CAA302DFF81}" srcOrd="2" destOrd="0" presId="urn:microsoft.com/office/officeart/2005/8/layout/lProcess3"/>
    <dgm:cxn modelId="{DBD295A7-537E-4D4D-BF7C-C23CBEB2EC77}" type="presParOf" srcId="{52AFD9EC-11A8-4BC2-8FAE-6AB7FC66EF0A}" destId="{8527AD73-4A79-4AFE-8585-B42D6FD1B947}" srcOrd="3" destOrd="0" presId="urn:microsoft.com/office/officeart/2005/8/layout/lProcess3"/>
    <dgm:cxn modelId="{B9E10EF0-CE73-42FA-9831-7E3B88FBAD5D}" type="presParOf" srcId="{52AFD9EC-11A8-4BC2-8FAE-6AB7FC66EF0A}" destId="{9C64BA7A-E94C-4F12-B6A4-C8C0618C5041}" srcOrd="4" destOrd="0" presId="urn:microsoft.com/office/officeart/2005/8/layout/lProcess3"/>
    <dgm:cxn modelId="{4572BCA6-4C32-4C23-B45C-34CB497922F0}" type="presParOf" srcId="{DB014BB7-00AA-4096-B421-7FEBF092B5C1}" destId="{0194E0EB-A980-4EC1-A2C5-D6CC8E0A2F8F}" srcOrd="3" destOrd="0" presId="urn:microsoft.com/office/officeart/2005/8/layout/lProcess3"/>
    <dgm:cxn modelId="{9AE42BC6-0F53-48F0-8A35-66578BA0F890}" type="presParOf" srcId="{DB014BB7-00AA-4096-B421-7FEBF092B5C1}" destId="{F516A94B-E37C-4FF6-A094-D56DC5E070E0}" srcOrd="4" destOrd="0" presId="urn:microsoft.com/office/officeart/2005/8/layout/lProcess3"/>
    <dgm:cxn modelId="{88307D51-C414-4460-8611-1F79B7308E13}" type="presParOf" srcId="{F516A94B-E37C-4FF6-A094-D56DC5E070E0}" destId="{B2D59266-B583-41AB-9A2A-5A25E8D10589}" srcOrd="0" destOrd="0" presId="urn:microsoft.com/office/officeart/2005/8/layout/lProcess3"/>
    <dgm:cxn modelId="{F58588F3-ECAA-44A9-BA86-D77EAA4A3696}" type="presParOf" srcId="{F516A94B-E37C-4FF6-A094-D56DC5E070E0}" destId="{32CFEB73-2023-43B1-8FCB-AFABD495F589}" srcOrd="1" destOrd="0" presId="urn:microsoft.com/office/officeart/2005/8/layout/lProcess3"/>
    <dgm:cxn modelId="{33702F66-2571-433E-93BD-48BA07522306}" type="presParOf" srcId="{F516A94B-E37C-4FF6-A094-D56DC5E070E0}" destId="{FA843C74-A494-4517-9D15-C5F6C4594AA9}" srcOrd="2" destOrd="0" presId="urn:microsoft.com/office/officeart/2005/8/layout/lProcess3"/>
    <dgm:cxn modelId="{752B203B-BB8F-408A-B172-E7D1D212F2E6}" type="presParOf" srcId="{F516A94B-E37C-4FF6-A094-D56DC5E070E0}" destId="{5F3CB226-1A81-479F-B6C0-7F1A354E6E45}" srcOrd="3" destOrd="0" presId="urn:microsoft.com/office/officeart/2005/8/layout/lProcess3"/>
    <dgm:cxn modelId="{CFC28A6A-2DB4-4581-8A70-AF7C3296A92B}" type="presParOf" srcId="{F516A94B-E37C-4FF6-A094-D56DC5E070E0}" destId="{60DE62BA-7D5F-4902-A2FD-0D39AD1C6811}" srcOrd="4" destOrd="0" presId="urn:microsoft.com/office/officeart/2005/8/layout/lProcess3"/>
    <dgm:cxn modelId="{AE2C3188-DBBD-47FA-A2CA-94622CED1B34}" type="presParOf" srcId="{F516A94B-E37C-4FF6-A094-D56DC5E070E0}" destId="{3F799CA1-A29B-4926-8EDD-E178370A431E}" srcOrd="5" destOrd="0" presId="urn:microsoft.com/office/officeart/2005/8/layout/lProcess3"/>
    <dgm:cxn modelId="{5C2351D1-46AA-4E02-81E2-CCDCE827046A}" type="presParOf" srcId="{F516A94B-E37C-4FF6-A094-D56DC5E070E0}" destId="{E582DD16-63BC-427E-8E92-5CF51626BEC1}" srcOrd="6" destOrd="0" presId="urn:microsoft.com/office/officeart/2005/8/layout/lProcess3"/>
    <dgm:cxn modelId="{A16F0EA2-1A51-4FDC-ADC8-B88E9720120A}" type="presParOf" srcId="{DB014BB7-00AA-4096-B421-7FEBF092B5C1}" destId="{5E728441-D144-4EE5-A021-D272981243ED}" srcOrd="5" destOrd="0" presId="urn:microsoft.com/office/officeart/2005/8/layout/lProcess3"/>
    <dgm:cxn modelId="{4DFB71E4-0940-4A1A-9354-E12066319F51}" type="presParOf" srcId="{DB014BB7-00AA-4096-B421-7FEBF092B5C1}" destId="{78298196-DCF7-4C75-A8DF-F89CA95D1C9E}" srcOrd="6" destOrd="0" presId="urn:microsoft.com/office/officeart/2005/8/layout/lProcess3"/>
    <dgm:cxn modelId="{3B2D7A40-B8CE-4D9C-861D-3A0AB28CE88D}" type="presParOf" srcId="{78298196-DCF7-4C75-A8DF-F89CA95D1C9E}" destId="{45577C83-4FC2-4780-B8D6-073305414BA1}" srcOrd="0" destOrd="0" presId="urn:microsoft.com/office/officeart/2005/8/layout/lProcess3"/>
    <dgm:cxn modelId="{B21F4BFC-9F57-4772-B891-02603C41EBD6}" type="presParOf" srcId="{78298196-DCF7-4C75-A8DF-F89CA95D1C9E}" destId="{91B96AAF-4207-4964-85BB-525AAC185481}" srcOrd="1" destOrd="0" presId="urn:microsoft.com/office/officeart/2005/8/layout/lProcess3"/>
    <dgm:cxn modelId="{F7B0C4E5-EFA9-4B3A-A931-E5870FA89767}" type="presParOf" srcId="{78298196-DCF7-4C75-A8DF-F89CA95D1C9E}" destId="{2E0E03E8-AE47-4EE3-B42B-D54B2F73F141}" srcOrd="2" destOrd="0" presId="urn:microsoft.com/office/officeart/2005/8/layout/lProcess3"/>
    <dgm:cxn modelId="{542644A2-561B-47A8-87AE-8D6A4ABE722C}" type="presParOf" srcId="{78298196-DCF7-4C75-A8DF-F89CA95D1C9E}" destId="{63192C0A-0F00-4CCC-8808-4AAAC2D10E17}" srcOrd="3" destOrd="0" presId="urn:microsoft.com/office/officeart/2005/8/layout/lProcess3"/>
    <dgm:cxn modelId="{FD8576FE-192C-47A5-B978-50D6C5C25AE7}" type="presParOf" srcId="{78298196-DCF7-4C75-A8DF-F89CA95D1C9E}" destId="{073D1EB8-3D69-4A5A-A268-0FA762C53BD2}" srcOrd="4" destOrd="0" presId="urn:microsoft.com/office/officeart/2005/8/layout/lProcess3"/>
    <dgm:cxn modelId="{610E819F-89E5-420B-9672-305E6EE352E7}" type="presParOf" srcId="{78298196-DCF7-4C75-A8DF-F89CA95D1C9E}" destId="{ECAED36C-4863-43A0-8018-B93094164EBB}" srcOrd="5" destOrd="0" presId="urn:microsoft.com/office/officeart/2005/8/layout/lProcess3"/>
    <dgm:cxn modelId="{7E74F98E-5065-4171-8913-A13B6E9C148A}" type="presParOf" srcId="{78298196-DCF7-4C75-A8DF-F89CA95D1C9E}" destId="{189A163E-23B6-4111-BC07-52CFAE93BEE0}" srcOrd="6" destOrd="0" presId="urn:microsoft.com/office/officeart/2005/8/layout/lProcess3"/>
    <dgm:cxn modelId="{B1E501DC-F381-4E7E-B43C-BDA0512B778D}" type="presParOf" srcId="{DB014BB7-00AA-4096-B421-7FEBF092B5C1}" destId="{EDC74FE8-4289-4698-8133-801BD562D87B}" srcOrd="7" destOrd="0" presId="urn:microsoft.com/office/officeart/2005/8/layout/lProcess3"/>
    <dgm:cxn modelId="{A2DA335D-416E-43E2-B716-76B9321FD8C7}" type="presParOf" srcId="{DB014BB7-00AA-4096-B421-7FEBF092B5C1}" destId="{E57290D8-4C14-44DD-8C38-A470221A9897}" srcOrd="8" destOrd="0" presId="urn:microsoft.com/office/officeart/2005/8/layout/lProcess3"/>
    <dgm:cxn modelId="{F48E47F1-0C70-4929-9CD8-646B22AEB50A}" type="presParOf" srcId="{E57290D8-4C14-44DD-8C38-A470221A9897}" destId="{5599CB11-D319-4166-86DB-42D35E061A4C}" srcOrd="0" destOrd="0" presId="urn:microsoft.com/office/officeart/2005/8/layout/lProcess3"/>
    <dgm:cxn modelId="{E25D596B-AEF1-44AE-8522-E8C19B430EAA}" type="presParOf" srcId="{E57290D8-4C14-44DD-8C38-A470221A9897}" destId="{6226589B-29B0-477B-B198-58D10F79FF59}" srcOrd="1" destOrd="0" presId="urn:microsoft.com/office/officeart/2005/8/layout/lProcess3"/>
    <dgm:cxn modelId="{5CFE9E0E-DFDD-4E7E-9103-8BFF7F60E93C}" type="presParOf" srcId="{E57290D8-4C14-44DD-8C38-A470221A9897}" destId="{9A47B0F0-A0DC-4A22-845D-DD3AFBDABB9B}" srcOrd="2" destOrd="0" presId="urn:microsoft.com/office/officeart/2005/8/layout/lProcess3"/>
    <dgm:cxn modelId="{F0CD3D28-28DF-44D6-83C6-E27F7F266914}" type="presParOf" srcId="{E57290D8-4C14-44DD-8C38-A470221A9897}" destId="{66A3611D-90F7-4679-8774-E0D2D7EAAA1B}" srcOrd="3" destOrd="0" presId="urn:microsoft.com/office/officeart/2005/8/layout/lProcess3"/>
    <dgm:cxn modelId="{AA6838B4-65F8-4770-897F-9EEFCF293339}" type="presParOf" srcId="{E57290D8-4C14-44DD-8C38-A470221A9897}" destId="{0F07CC51-9049-4793-A2D1-6AE9F5DD5B83}" srcOrd="4" destOrd="0" presId="urn:microsoft.com/office/officeart/2005/8/layout/lProcess3"/>
    <dgm:cxn modelId="{F81443B3-C4AD-466C-88E2-DB084FC054BB}" type="presParOf" srcId="{E57290D8-4C14-44DD-8C38-A470221A9897}" destId="{6A4FD525-A202-4E2D-A95C-7B390982EF6D}" srcOrd="5" destOrd="0" presId="urn:microsoft.com/office/officeart/2005/8/layout/lProcess3"/>
    <dgm:cxn modelId="{370CC266-E113-4E66-AFFD-334006B14FAB}" type="presParOf" srcId="{E57290D8-4C14-44DD-8C38-A470221A9897}" destId="{C4F0969E-B8AA-4870-B3EA-89D260AAADB1}" srcOrd="6" destOrd="0" presId="urn:microsoft.com/office/officeart/2005/8/layout/lProcess3"/>
    <dgm:cxn modelId="{04DB0CEF-5209-4ED0-8369-541F8B5C96AB}" type="presParOf" srcId="{E57290D8-4C14-44DD-8C38-A470221A9897}" destId="{F5102BCE-5F88-44A1-9E39-997FB540A4AF}" srcOrd="7" destOrd="0" presId="urn:microsoft.com/office/officeart/2005/8/layout/lProcess3"/>
    <dgm:cxn modelId="{4A5F23B3-39C6-42E0-89AC-510FDA574FFC}" type="presParOf" srcId="{E57290D8-4C14-44DD-8C38-A470221A9897}" destId="{23A53B06-5467-483D-B947-FD28B62E9320}" srcOrd="8" destOrd="0" presId="urn:microsoft.com/office/officeart/2005/8/layout/lProcess3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A72364-8B25-4A3D-8870-0AD67B5F5CA9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56172F7-A795-4154-AE11-C04626ACF6D9}">
      <dgm:prSet phldrT="[Text]"/>
      <dgm:spPr/>
      <dgm:t>
        <a:bodyPr/>
        <a:lstStyle/>
        <a:p>
          <a:r>
            <a:rPr lang="en-US" dirty="0" err="1"/>
            <a:t>1890s</a:t>
          </a:r>
          <a:endParaRPr lang="en-US" dirty="0"/>
        </a:p>
      </dgm:t>
    </dgm:pt>
    <dgm:pt modelId="{FF5044BD-FDB8-41CB-8B7E-6221FA7D3750}" type="parTrans" cxnId="{A6D155FB-D499-49E5-9280-1DD1D65AD71A}">
      <dgm:prSet/>
      <dgm:spPr/>
      <dgm:t>
        <a:bodyPr/>
        <a:lstStyle/>
        <a:p>
          <a:endParaRPr lang="en-US"/>
        </a:p>
      </dgm:t>
    </dgm:pt>
    <dgm:pt modelId="{597A804C-6A03-4686-B90D-8E3F95AEA0D2}" type="sibTrans" cxnId="{A6D155FB-D499-49E5-9280-1DD1D65AD71A}">
      <dgm:prSet/>
      <dgm:spPr/>
      <dgm:t>
        <a:bodyPr/>
        <a:lstStyle/>
        <a:p>
          <a:endParaRPr lang="en-US"/>
        </a:p>
      </dgm:t>
    </dgm:pt>
    <dgm:pt modelId="{9D8E2A56-E4EB-469D-8BF8-D32CD25B3E09}">
      <dgm:prSet phldrT="[Text]" custT="1"/>
      <dgm:spPr/>
      <dgm:t>
        <a:bodyPr/>
        <a:lstStyle/>
        <a:p>
          <a:r>
            <a:rPr lang="en-US" sz="1050" dirty="0"/>
            <a:t>1896: Plessy vs. Ferguson</a:t>
          </a:r>
        </a:p>
      </dgm:t>
    </dgm:pt>
    <dgm:pt modelId="{EF133BAB-AC1D-4C16-BEE6-EA2F9251856D}" type="parTrans" cxnId="{9F674EC6-007C-4A2B-88EC-9B2CB4785A26}">
      <dgm:prSet/>
      <dgm:spPr/>
      <dgm:t>
        <a:bodyPr/>
        <a:lstStyle/>
        <a:p>
          <a:endParaRPr lang="en-US"/>
        </a:p>
      </dgm:t>
    </dgm:pt>
    <dgm:pt modelId="{E50F1FAC-28FF-4AB5-93E2-62B8416A2000}" type="sibTrans" cxnId="{9F674EC6-007C-4A2B-88EC-9B2CB4785A26}">
      <dgm:prSet/>
      <dgm:spPr/>
      <dgm:t>
        <a:bodyPr/>
        <a:lstStyle/>
        <a:p>
          <a:endParaRPr lang="en-US"/>
        </a:p>
      </dgm:t>
    </dgm:pt>
    <dgm:pt modelId="{D171CFCE-AFFD-4012-8620-933016E34DF7}">
      <dgm:prSet phldrT="[Text]" custT="1"/>
      <dgm:spPr/>
      <dgm:t>
        <a:bodyPr/>
        <a:lstStyle/>
        <a:p>
          <a:r>
            <a:rPr lang="en-US" sz="1050" dirty="0"/>
            <a:t>1898: Spanish-American War</a:t>
          </a:r>
        </a:p>
      </dgm:t>
    </dgm:pt>
    <dgm:pt modelId="{63B0C6BF-2FC2-4317-995B-D4F02A6BEDFA}" type="parTrans" cxnId="{DFD4FF23-0DA8-4812-8BBE-E6D6C4A03E31}">
      <dgm:prSet/>
      <dgm:spPr/>
      <dgm:t>
        <a:bodyPr/>
        <a:lstStyle/>
        <a:p>
          <a:endParaRPr lang="en-US"/>
        </a:p>
      </dgm:t>
    </dgm:pt>
    <dgm:pt modelId="{AE1EC89B-849D-40F8-ABCF-7C26E4DCBC5A}" type="sibTrans" cxnId="{DFD4FF23-0DA8-4812-8BBE-E6D6C4A03E31}">
      <dgm:prSet/>
      <dgm:spPr/>
      <dgm:t>
        <a:bodyPr/>
        <a:lstStyle/>
        <a:p>
          <a:endParaRPr lang="en-US"/>
        </a:p>
      </dgm:t>
    </dgm:pt>
    <dgm:pt modelId="{6B274000-D2B9-45F2-98D8-8613FD5606BC}">
      <dgm:prSet phldrT="[Text]"/>
      <dgm:spPr/>
      <dgm:t>
        <a:bodyPr/>
        <a:lstStyle/>
        <a:p>
          <a:r>
            <a:rPr lang="en-US" dirty="0" err="1"/>
            <a:t>1900s</a:t>
          </a:r>
          <a:endParaRPr lang="en-US" dirty="0"/>
        </a:p>
      </dgm:t>
    </dgm:pt>
    <dgm:pt modelId="{03A47A31-5D94-4A81-ACA8-2A8AE36D9F54}" type="parTrans" cxnId="{2AAB97B9-78E3-4826-865C-C7CB08605DB1}">
      <dgm:prSet/>
      <dgm:spPr/>
      <dgm:t>
        <a:bodyPr/>
        <a:lstStyle/>
        <a:p>
          <a:endParaRPr lang="en-US"/>
        </a:p>
      </dgm:t>
    </dgm:pt>
    <dgm:pt modelId="{A8B40B92-E6D2-4FF3-8BDF-8AACCEAAE216}" type="sibTrans" cxnId="{2AAB97B9-78E3-4826-865C-C7CB08605DB1}">
      <dgm:prSet/>
      <dgm:spPr/>
      <dgm:t>
        <a:bodyPr/>
        <a:lstStyle/>
        <a:p>
          <a:endParaRPr lang="en-US"/>
        </a:p>
      </dgm:t>
    </dgm:pt>
    <dgm:pt modelId="{58BBDCFA-EC20-43DA-8FBB-5A93C4C503EF}">
      <dgm:prSet phldrT="[Text]" custT="1"/>
      <dgm:spPr/>
      <dgm:t>
        <a:bodyPr/>
        <a:lstStyle/>
        <a:p>
          <a:r>
            <a:rPr lang="en-US" sz="1050" dirty="0"/>
            <a:t>1903: Wright Bros invent airplane</a:t>
          </a:r>
        </a:p>
      </dgm:t>
    </dgm:pt>
    <dgm:pt modelId="{0D765216-DB81-4233-B5A7-1A3F4DA51841}" type="parTrans" cxnId="{D0A39A9B-291A-4425-894F-B73FE9FECAEE}">
      <dgm:prSet/>
      <dgm:spPr/>
      <dgm:t>
        <a:bodyPr/>
        <a:lstStyle/>
        <a:p>
          <a:endParaRPr lang="en-US"/>
        </a:p>
      </dgm:t>
    </dgm:pt>
    <dgm:pt modelId="{A769D606-2971-44F1-92C5-546642B80860}" type="sibTrans" cxnId="{D0A39A9B-291A-4425-894F-B73FE9FECAEE}">
      <dgm:prSet/>
      <dgm:spPr/>
      <dgm:t>
        <a:bodyPr/>
        <a:lstStyle/>
        <a:p>
          <a:endParaRPr lang="en-US"/>
        </a:p>
      </dgm:t>
    </dgm:pt>
    <dgm:pt modelId="{E0065476-508F-4624-A05F-DC14EC8CFD1F}">
      <dgm:prSet phldrT="[Text]" custT="1"/>
      <dgm:spPr/>
      <dgm:t>
        <a:bodyPr/>
        <a:lstStyle/>
        <a:p>
          <a:r>
            <a:rPr lang="en-US" sz="1050" dirty="0"/>
            <a:t>1908: Ford Motor Co introduces the Model T</a:t>
          </a:r>
        </a:p>
      </dgm:t>
    </dgm:pt>
    <dgm:pt modelId="{6337991C-D0C7-4E6A-BBC8-810487DF1774}" type="parTrans" cxnId="{8613AB07-1B1D-426E-85FB-FBCA425F3B5A}">
      <dgm:prSet/>
      <dgm:spPr/>
      <dgm:t>
        <a:bodyPr/>
        <a:lstStyle/>
        <a:p>
          <a:endParaRPr lang="en-US"/>
        </a:p>
      </dgm:t>
    </dgm:pt>
    <dgm:pt modelId="{32AF18BB-A51A-44D2-9615-F5EC2B9DE4FF}" type="sibTrans" cxnId="{8613AB07-1B1D-426E-85FB-FBCA425F3B5A}">
      <dgm:prSet/>
      <dgm:spPr/>
      <dgm:t>
        <a:bodyPr/>
        <a:lstStyle/>
        <a:p>
          <a:endParaRPr lang="en-US"/>
        </a:p>
      </dgm:t>
    </dgm:pt>
    <dgm:pt modelId="{408B7224-9CFE-4417-BFE0-C6AD6B4D87AE}">
      <dgm:prSet phldrT="[Text]" custT="1"/>
      <dgm:spPr/>
      <dgm:t>
        <a:bodyPr/>
        <a:lstStyle/>
        <a:p>
          <a:r>
            <a:rPr lang="en-US" sz="3100" dirty="0" err="1"/>
            <a:t>1910s</a:t>
          </a:r>
          <a:endParaRPr lang="en-US" sz="3100" dirty="0"/>
        </a:p>
      </dgm:t>
    </dgm:pt>
    <dgm:pt modelId="{F80F6B41-8053-4FCE-BB83-5AF46389270B}" type="parTrans" cxnId="{6EABF5A3-4986-47F8-A654-FF63677632F7}">
      <dgm:prSet/>
      <dgm:spPr/>
      <dgm:t>
        <a:bodyPr/>
        <a:lstStyle/>
        <a:p>
          <a:endParaRPr lang="en-US"/>
        </a:p>
      </dgm:t>
    </dgm:pt>
    <dgm:pt modelId="{F9A7BF5E-C4E1-42C4-BE19-18961042D440}" type="sibTrans" cxnId="{6EABF5A3-4986-47F8-A654-FF63677632F7}">
      <dgm:prSet/>
      <dgm:spPr/>
      <dgm:t>
        <a:bodyPr/>
        <a:lstStyle/>
        <a:p>
          <a:endParaRPr lang="en-US"/>
        </a:p>
      </dgm:t>
    </dgm:pt>
    <dgm:pt modelId="{AFE807B9-55B8-45EB-98AB-120E29E34D3C}">
      <dgm:prSet phldrT="[Text]" custT="1"/>
      <dgm:spPr/>
      <dgm:t>
        <a:bodyPr/>
        <a:lstStyle/>
        <a:p>
          <a:r>
            <a:rPr lang="en-US" sz="1050" dirty="0"/>
            <a:t>1932: FDR elected President</a:t>
          </a:r>
        </a:p>
      </dgm:t>
    </dgm:pt>
    <dgm:pt modelId="{F9D6CF94-26DA-44C5-9D78-8F709AD6911A}" type="parTrans" cxnId="{054E1AD1-85DD-45E7-A844-FECBABFC7375}">
      <dgm:prSet/>
      <dgm:spPr/>
      <dgm:t>
        <a:bodyPr/>
        <a:lstStyle/>
        <a:p>
          <a:endParaRPr lang="en-US"/>
        </a:p>
      </dgm:t>
    </dgm:pt>
    <dgm:pt modelId="{8BA03C10-FA97-4660-A812-8AAC70E9DA5D}" type="sibTrans" cxnId="{054E1AD1-85DD-45E7-A844-FECBABFC7375}">
      <dgm:prSet/>
      <dgm:spPr/>
      <dgm:t>
        <a:bodyPr/>
        <a:lstStyle/>
        <a:p>
          <a:endParaRPr lang="en-US"/>
        </a:p>
      </dgm:t>
    </dgm:pt>
    <dgm:pt modelId="{9CC28E1E-D3C7-434A-B133-6110995909FA}">
      <dgm:prSet phldrT="[Text]"/>
      <dgm:spPr/>
      <dgm:t>
        <a:bodyPr/>
        <a:lstStyle/>
        <a:p>
          <a:r>
            <a:rPr lang="en-US" dirty="0" err="1"/>
            <a:t>1920s</a:t>
          </a:r>
          <a:endParaRPr lang="en-US" dirty="0"/>
        </a:p>
      </dgm:t>
    </dgm:pt>
    <dgm:pt modelId="{198CACBA-A9D2-4AFC-BBFB-680F347380A7}" type="parTrans" cxnId="{379E32EF-E45C-4AB6-BB1B-72C08419CAC8}">
      <dgm:prSet/>
      <dgm:spPr/>
      <dgm:t>
        <a:bodyPr/>
        <a:lstStyle/>
        <a:p>
          <a:endParaRPr lang="en-US"/>
        </a:p>
      </dgm:t>
    </dgm:pt>
    <dgm:pt modelId="{7C8728DC-F09D-4F21-86F0-29832E424F7A}" type="sibTrans" cxnId="{379E32EF-E45C-4AB6-BB1B-72C08419CAC8}">
      <dgm:prSet/>
      <dgm:spPr/>
      <dgm:t>
        <a:bodyPr/>
        <a:lstStyle/>
        <a:p>
          <a:endParaRPr lang="en-US"/>
        </a:p>
      </dgm:t>
    </dgm:pt>
    <dgm:pt modelId="{93D19BB6-AD5C-4948-ADE9-4EDFED0D64DD}">
      <dgm:prSet phldrT="[Text]"/>
      <dgm:spPr/>
      <dgm:t>
        <a:bodyPr/>
        <a:lstStyle/>
        <a:p>
          <a:r>
            <a:rPr lang="en-US" dirty="0" err="1"/>
            <a:t>1930s</a:t>
          </a:r>
          <a:endParaRPr lang="en-US" dirty="0"/>
        </a:p>
      </dgm:t>
    </dgm:pt>
    <dgm:pt modelId="{5740FDBA-D7AE-4B81-BD02-415F9942172B}" type="parTrans" cxnId="{6F685E86-DF41-4739-A27C-89AABDFAC347}">
      <dgm:prSet/>
      <dgm:spPr/>
      <dgm:t>
        <a:bodyPr/>
        <a:lstStyle/>
        <a:p>
          <a:endParaRPr lang="en-US"/>
        </a:p>
      </dgm:t>
    </dgm:pt>
    <dgm:pt modelId="{A83D719A-1353-45F7-B000-9D453D6BCD5A}" type="sibTrans" cxnId="{6F685E86-DF41-4739-A27C-89AABDFAC347}">
      <dgm:prSet/>
      <dgm:spPr/>
      <dgm:t>
        <a:bodyPr/>
        <a:lstStyle/>
        <a:p>
          <a:endParaRPr lang="en-US"/>
        </a:p>
      </dgm:t>
    </dgm:pt>
    <dgm:pt modelId="{57BE58F8-BE86-4C14-AAD3-1EF822745638}">
      <dgm:prSet phldrT="[Text]" custT="1"/>
      <dgm:spPr/>
      <dgm:t>
        <a:bodyPr/>
        <a:lstStyle/>
        <a:p>
          <a:r>
            <a:rPr lang="en-US" sz="1050" dirty="0"/>
            <a:t>1914: WWI begins</a:t>
          </a:r>
        </a:p>
      </dgm:t>
    </dgm:pt>
    <dgm:pt modelId="{DCB0F08A-060B-4F9B-A860-9A9723193D9E}" type="parTrans" cxnId="{C67324E8-F8C7-4588-A66C-910E21BE555D}">
      <dgm:prSet/>
      <dgm:spPr/>
      <dgm:t>
        <a:bodyPr/>
        <a:lstStyle/>
        <a:p>
          <a:endParaRPr lang="en-US"/>
        </a:p>
      </dgm:t>
    </dgm:pt>
    <dgm:pt modelId="{76453722-AC8F-407E-B070-C5488DFEF96A}" type="sibTrans" cxnId="{C67324E8-F8C7-4588-A66C-910E21BE555D}">
      <dgm:prSet/>
      <dgm:spPr/>
      <dgm:t>
        <a:bodyPr/>
        <a:lstStyle/>
        <a:p>
          <a:endParaRPr lang="en-US"/>
        </a:p>
      </dgm:t>
    </dgm:pt>
    <dgm:pt modelId="{D5D78C62-2FA3-460B-B520-CDE0B804F045}">
      <dgm:prSet phldrT="[Text]" custT="1"/>
      <dgm:spPr/>
      <dgm:t>
        <a:bodyPr/>
        <a:lstStyle/>
        <a:p>
          <a:r>
            <a:rPr lang="en-US" sz="1050" dirty="0"/>
            <a:t>1918: WWI ends</a:t>
          </a:r>
        </a:p>
      </dgm:t>
    </dgm:pt>
    <dgm:pt modelId="{86E0343C-302D-447A-BFA5-3C147CFEE355}" type="parTrans" cxnId="{CDA1200C-34DB-41E3-9C72-E597BB0544CF}">
      <dgm:prSet/>
      <dgm:spPr/>
      <dgm:t>
        <a:bodyPr/>
        <a:lstStyle/>
        <a:p>
          <a:endParaRPr lang="en-US"/>
        </a:p>
      </dgm:t>
    </dgm:pt>
    <dgm:pt modelId="{ADC548CC-A8B8-4035-8FBA-883C6DA8926A}" type="sibTrans" cxnId="{CDA1200C-34DB-41E3-9C72-E597BB0544CF}">
      <dgm:prSet/>
      <dgm:spPr/>
      <dgm:t>
        <a:bodyPr/>
        <a:lstStyle/>
        <a:p>
          <a:endParaRPr lang="en-US"/>
        </a:p>
      </dgm:t>
    </dgm:pt>
    <dgm:pt modelId="{42DE9C55-10E1-4DDD-BDC4-7E06D5F607C7}">
      <dgm:prSet phldrT="[Text]" custT="1"/>
      <dgm:spPr/>
      <dgm:t>
        <a:bodyPr/>
        <a:lstStyle/>
        <a:p>
          <a:r>
            <a:rPr lang="en-US" sz="1050" dirty="0"/>
            <a:t>1920: 19</a:t>
          </a:r>
          <a:r>
            <a:rPr lang="en-US" sz="1050" baseline="30000" dirty="0"/>
            <a:t>th</a:t>
          </a:r>
          <a:r>
            <a:rPr lang="en-US" sz="1050" dirty="0"/>
            <a:t> Amendment passed</a:t>
          </a:r>
        </a:p>
      </dgm:t>
    </dgm:pt>
    <dgm:pt modelId="{ABD821DF-A1D8-4493-9A61-A771C33E85A5}" type="parTrans" cxnId="{48169567-E2BF-468C-9361-A5EC8DD6EA34}">
      <dgm:prSet/>
      <dgm:spPr/>
      <dgm:t>
        <a:bodyPr/>
        <a:lstStyle/>
        <a:p>
          <a:endParaRPr lang="en-US"/>
        </a:p>
      </dgm:t>
    </dgm:pt>
    <dgm:pt modelId="{E8C4A0A6-D477-41C9-ACDF-344FB3455899}" type="sibTrans" cxnId="{48169567-E2BF-468C-9361-A5EC8DD6EA34}">
      <dgm:prSet/>
      <dgm:spPr/>
      <dgm:t>
        <a:bodyPr/>
        <a:lstStyle/>
        <a:p>
          <a:endParaRPr lang="en-US"/>
        </a:p>
      </dgm:t>
    </dgm:pt>
    <dgm:pt modelId="{7B365D2F-B71B-45A0-AA01-3E5FF4AB628A}">
      <dgm:prSet phldrT="[Text]" custT="1"/>
      <dgm:spPr/>
      <dgm:t>
        <a:bodyPr/>
        <a:lstStyle/>
        <a:p>
          <a:r>
            <a:rPr lang="en-US" sz="1050" dirty="0"/>
            <a:t>1917: US enters WWI</a:t>
          </a:r>
        </a:p>
      </dgm:t>
    </dgm:pt>
    <dgm:pt modelId="{99F10165-8920-4D32-A538-B707C1E4990D}" type="parTrans" cxnId="{A495A2A5-C82C-4EB2-BF4A-3935CC75B5D5}">
      <dgm:prSet/>
      <dgm:spPr/>
      <dgm:t>
        <a:bodyPr/>
        <a:lstStyle/>
        <a:p>
          <a:endParaRPr lang="en-US"/>
        </a:p>
      </dgm:t>
    </dgm:pt>
    <dgm:pt modelId="{6B46C80E-53A6-42CF-A8F9-A061AA1276E0}" type="sibTrans" cxnId="{A495A2A5-C82C-4EB2-BF4A-3935CC75B5D5}">
      <dgm:prSet/>
      <dgm:spPr/>
      <dgm:t>
        <a:bodyPr/>
        <a:lstStyle/>
        <a:p>
          <a:endParaRPr lang="en-US"/>
        </a:p>
      </dgm:t>
    </dgm:pt>
    <dgm:pt modelId="{BF0CDE7B-6F1E-4073-AF4F-6463AEAF585E}">
      <dgm:prSet phldrT="[Text]" custT="1"/>
      <dgm:spPr/>
      <dgm:t>
        <a:bodyPr/>
        <a:lstStyle/>
        <a:p>
          <a:r>
            <a:rPr lang="en-US" sz="1050" dirty="0"/>
            <a:t>1929: Stock Market Crash</a:t>
          </a:r>
        </a:p>
      </dgm:t>
    </dgm:pt>
    <dgm:pt modelId="{C33A9949-6CF9-491F-B49F-E6917EF99407}" type="parTrans" cxnId="{AC8CB1E3-CA80-4DF6-8DA0-A6BFBC77486B}">
      <dgm:prSet/>
      <dgm:spPr/>
      <dgm:t>
        <a:bodyPr/>
        <a:lstStyle/>
        <a:p>
          <a:endParaRPr lang="en-US"/>
        </a:p>
      </dgm:t>
    </dgm:pt>
    <dgm:pt modelId="{81C4FD69-13C3-4116-8D3C-9F300FDAD4D7}" type="sibTrans" cxnId="{AC8CB1E3-CA80-4DF6-8DA0-A6BFBC77486B}">
      <dgm:prSet/>
      <dgm:spPr/>
      <dgm:t>
        <a:bodyPr/>
        <a:lstStyle/>
        <a:p>
          <a:endParaRPr lang="en-US"/>
        </a:p>
      </dgm:t>
    </dgm:pt>
    <dgm:pt modelId="{A65BE19B-E309-4F6C-B4FA-5802C170ADDE}">
      <dgm:prSet phldrT="[Text]" custT="1"/>
      <dgm:spPr/>
      <dgm:t>
        <a:bodyPr/>
        <a:lstStyle/>
        <a:p>
          <a:r>
            <a:rPr lang="en-US" sz="1050" dirty="0"/>
            <a:t>1938: Congress creates minimum wage</a:t>
          </a:r>
        </a:p>
      </dgm:t>
    </dgm:pt>
    <dgm:pt modelId="{5761C965-3647-4AD9-BD0A-5DBBF68BD9E1}" type="parTrans" cxnId="{02AD1AF9-CAB8-4CFA-A0C7-B2C50039355A}">
      <dgm:prSet/>
      <dgm:spPr/>
      <dgm:t>
        <a:bodyPr/>
        <a:lstStyle/>
        <a:p>
          <a:endParaRPr lang="en-US"/>
        </a:p>
      </dgm:t>
    </dgm:pt>
    <dgm:pt modelId="{C1BD2EE5-2920-4CB2-A329-83B07751E61B}" type="sibTrans" cxnId="{02AD1AF9-CAB8-4CFA-A0C7-B2C50039355A}">
      <dgm:prSet/>
      <dgm:spPr/>
      <dgm:t>
        <a:bodyPr/>
        <a:lstStyle/>
        <a:p>
          <a:endParaRPr lang="en-US"/>
        </a:p>
      </dgm:t>
    </dgm:pt>
    <dgm:pt modelId="{00ED6F5D-D33D-4D89-9D1D-101D3C54D343}">
      <dgm:prSet phldrT="[Text]" custT="1"/>
      <dgm:spPr/>
      <dgm:t>
        <a:bodyPr/>
        <a:lstStyle/>
        <a:p>
          <a:r>
            <a:rPr lang="en-US" sz="1050" dirty="0"/>
            <a:t>1935: Social Security created</a:t>
          </a:r>
        </a:p>
      </dgm:t>
    </dgm:pt>
    <dgm:pt modelId="{67FA2C5A-A463-4926-A7BF-852697D4239B}" type="parTrans" cxnId="{A537AA03-5989-4A58-A4BD-2F3966173132}">
      <dgm:prSet/>
      <dgm:spPr/>
      <dgm:t>
        <a:bodyPr/>
        <a:lstStyle/>
        <a:p>
          <a:endParaRPr lang="en-US"/>
        </a:p>
      </dgm:t>
    </dgm:pt>
    <dgm:pt modelId="{F27BBEF5-3A47-40E3-8C79-0C98ADC51AF7}" type="sibTrans" cxnId="{A537AA03-5989-4A58-A4BD-2F3966173132}">
      <dgm:prSet/>
      <dgm:spPr/>
      <dgm:t>
        <a:bodyPr/>
        <a:lstStyle/>
        <a:p>
          <a:endParaRPr lang="en-US"/>
        </a:p>
      </dgm:t>
    </dgm:pt>
    <dgm:pt modelId="{01C2D126-1572-4E3F-A168-A2F2EBA23B52}">
      <dgm:prSet phldrT="[Text]" custT="1"/>
      <dgm:spPr/>
      <dgm:t>
        <a:bodyPr/>
        <a:lstStyle/>
        <a:p>
          <a:r>
            <a:rPr lang="en-US" sz="1050" dirty="0"/>
            <a:t>1939: Nazi Germany invades Poland</a:t>
          </a:r>
        </a:p>
      </dgm:t>
    </dgm:pt>
    <dgm:pt modelId="{E28BFFCB-3AB5-4FDF-81FD-CE17D5AE72BB}" type="parTrans" cxnId="{7D564C43-D520-4344-AEDB-F529BF9E33C5}">
      <dgm:prSet/>
      <dgm:spPr/>
      <dgm:t>
        <a:bodyPr/>
        <a:lstStyle/>
        <a:p>
          <a:endParaRPr lang="en-US"/>
        </a:p>
      </dgm:t>
    </dgm:pt>
    <dgm:pt modelId="{7FBC6BED-F986-4884-97CC-6574501A2A8A}" type="sibTrans" cxnId="{7D564C43-D520-4344-AEDB-F529BF9E33C5}">
      <dgm:prSet/>
      <dgm:spPr/>
      <dgm:t>
        <a:bodyPr/>
        <a:lstStyle/>
        <a:p>
          <a:endParaRPr lang="en-US"/>
        </a:p>
      </dgm:t>
    </dgm:pt>
    <dgm:pt modelId="{00400BCB-B4A9-4BBE-9684-24A48A5BC3A0}">
      <dgm:prSet phldrT="[Text]" custT="1"/>
      <dgm:spPr/>
      <dgm:t>
        <a:bodyPr/>
        <a:lstStyle/>
        <a:p>
          <a:r>
            <a:rPr lang="en-US" sz="1050" dirty="0"/>
            <a:t>1927: Charles Lindbergh flies solo across Atlantic</a:t>
          </a:r>
        </a:p>
      </dgm:t>
    </dgm:pt>
    <dgm:pt modelId="{605D06FC-EF0B-4B71-876F-928F0AD1DA89}" type="parTrans" cxnId="{DC736171-AE0C-485D-9AEF-3FBEEBE9E188}">
      <dgm:prSet/>
      <dgm:spPr/>
      <dgm:t>
        <a:bodyPr/>
        <a:lstStyle/>
        <a:p>
          <a:endParaRPr lang="en-US"/>
        </a:p>
      </dgm:t>
    </dgm:pt>
    <dgm:pt modelId="{3101B21E-8CB8-4B1D-ADEE-9E67616DD7B7}" type="sibTrans" cxnId="{DC736171-AE0C-485D-9AEF-3FBEEBE9E188}">
      <dgm:prSet/>
      <dgm:spPr/>
      <dgm:t>
        <a:bodyPr/>
        <a:lstStyle/>
        <a:p>
          <a:endParaRPr lang="en-US"/>
        </a:p>
      </dgm:t>
    </dgm:pt>
    <dgm:pt modelId="{DB014BB7-00AA-4096-B421-7FEBF092B5C1}" type="pres">
      <dgm:prSet presAssocID="{3AA72364-8B25-4A3D-8870-0AD67B5F5CA9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83C31EE6-CA83-4A56-9575-84A4B5099B97}" type="pres">
      <dgm:prSet presAssocID="{D56172F7-A795-4154-AE11-C04626ACF6D9}" presName="horFlow" presStyleCnt="0"/>
      <dgm:spPr/>
    </dgm:pt>
    <dgm:pt modelId="{41331991-E141-4D73-B3F6-6BBC1EC32B2B}" type="pres">
      <dgm:prSet presAssocID="{D56172F7-A795-4154-AE11-C04626ACF6D9}" presName="bigChev" presStyleLbl="node1" presStyleIdx="0" presStyleCnt="5"/>
      <dgm:spPr/>
    </dgm:pt>
    <dgm:pt modelId="{8ED3F835-D142-4DBD-88B4-848A2C222636}" type="pres">
      <dgm:prSet presAssocID="{EF133BAB-AC1D-4C16-BEE6-EA2F9251856D}" presName="parTrans" presStyleCnt="0"/>
      <dgm:spPr/>
    </dgm:pt>
    <dgm:pt modelId="{53FAFD9C-2822-4156-BB81-78C0079B3944}" type="pres">
      <dgm:prSet presAssocID="{9D8E2A56-E4EB-469D-8BF8-D32CD25B3E09}" presName="node" presStyleLbl="alignAccFollowNode1" presStyleIdx="0" presStyleCnt="14">
        <dgm:presLayoutVars>
          <dgm:bulletEnabled val="1"/>
        </dgm:presLayoutVars>
      </dgm:prSet>
      <dgm:spPr/>
    </dgm:pt>
    <dgm:pt modelId="{19CC6C8C-CEF8-4098-941F-2E7924050CF8}" type="pres">
      <dgm:prSet presAssocID="{E50F1FAC-28FF-4AB5-93E2-62B8416A2000}" presName="sibTrans" presStyleCnt="0"/>
      <dgm:spPr/>
    </dgm:pt>
    <dgm:pt modelId="{D3951ACD-C36F-4099-B6FF-F030A7A21A53}" type="pres">
      <dgm:prSet presAssocID="{D171CFCE-AFFD-4012-8620-933016E34DF7}" presName="node" presStyleLbl="alignAccFollowNode1" presStyleIdx="1" presStyleCnt="14">
        <dgm:presLayoutVars>
          <dgm:bulletEnabled val="1"/>
        </dgm:presLayoutVars>
      </dgm:prSet>
      <dgm:spPr/>
    </dgm:pt>
    <dgm:pt modelId="{EBC2C1C3-B37C-41DB-A288-DF6DC0A27EEC}" type="pres">
      <dgm:prSet presAssocID="{D56172F7-A795-4154-AE11-C04626ACF6D9}" presName="vSp" presStyleCnt="0"/>
      <dgm:spPr/>
    </dgm:pt>
    <dgm:pt modelId="{52AFD9EC-11A8-4BC2-8FAE-6AB7FC66EF0A}" type="pres">
      <dgm:prSet presAssocID="{6B274000-D2B9-45F2-98D8-8613FD5606BC}" presName="horFlow" presStyleCnt="0"/>
      <dgm:spPr/>
    </dgm:pt>
    <dgm:pt modelId="{E63A45D1-28F0-4D73-A2D7-86CDFEECCBF7}" type="pres">
      <dgm:prSet presAssocID="{6B274000-D2B9-45F2-98D8-8613FD5606BC}" presName="bigChev" presStyleLbl="node1" presStyleIdx="1" presStyleCnt="5"/>
      <dgm:spPr/>
    </dgm:pt>
    <dgm:pt modelId="{11EFCF54-8F60-41FA-AD22-10BACEA346CE}" type="pres">
      <dgm:prSet presAssocID="{0D765216-DB81-4233-B5A7-1A3F4DA51841}" presName="parTrans" presStyleCnt="0"/>
      <dgm:spPr/>
    </dgm:pt>
    <dgm:pt modelId="{1B18CD29-8F9A-415B-BE66-1CAA302DFF81}" type="pres">
      <dgm:prSet presAssocID="{58BBDCFA-EC20-43DA-8FBB-5A93C4C503EF}" presName="node" presStyleLbl="alignAccFollowNode1" presStyleIdx="2" presStyleCnt="14">
        <dgm:presLayoutVars>
          <dgm:bulletEnabled val="1"/>
        </dgm:presLayoutVars>
      </dgm:prSet>
      <dgm:spPr/>
    </dgm:pt>
    <dgm:pt modelId="{8527AD73-4A79-4AFE-8585-B42D6FD1B947}" type="pres">
      <dgm:prSet presAssocID="{A769D606-2971-44F1-92C5-546642B80860}" presName="sibTrans" presStyleCnt="0"/>
      <dgm:spPr/>
    </dgm:pt>
    <dgm:pt modelId="{9C64BA7A-E94C-4F12-B6A4-C8C0618C5041}" type="pres">
      <dgm:prSet presAssocID="{E0065476-508F-4624-A05F-DC14EC8CFD1F}" presName="node" presStyleLbl="alignAccFollowNode1" presStyleIdx="3" presStyleCnt="14">
        <dgm:presLayoutVars>
          <dgm:bulletEnabled val="1"/>
        </dgm:presLayoutVars>
      </dgm:prSet>
      <dgm:spPr/>
    </dgm:pt>
    <dgm:pt modelId="{0194E0EB-A980-4EC1-A2C5-D6CC8E0A2F8F}" type="pres">
      <dgm:prSet presAssocID="{6B274000-D2B9-45F2-98D8-8613FD5606BC}" presName="vSp" presStyleCnt="0"/>
      <dgm:spPr/>
    </dgm:pt>
    <dgm:pt modelId="{F516A94B-E37C-4FF6-A094-D56DC5E070E0}" type="pres">
      <dgm:prSet presAssocID="{408B7224-9CFE-4417-BFE0-C6AD6B4D87AE}" presName="horFlow" presStyleCnt="0"/>
      <dgm:spPr/>
    </dgm:pt>
    <dgm:pt modelId="{B2D59266-B583-41AB-9A2A-5A25E8D10589}" type="pres">
      <dgm:prSet presAssocID="{408B7224-9CFE-4417-BFE0-C6AD6B4D87AE}" presName="bigChev" presStyleLbl="node1" presStyleIdx="2" presStyleCnt="5"/>
      <dgm:spPr/>
    </dgm:pt>
    <dgm:pt modelId="{32CFEB73-2023-43B1-8FCB-AFABD495F589}" type="pres">
      <dgm:prSet presAssocID="{DCB0F08A-060B-4F9B-A860-9A9723193D9E}" presName="parTrans" presStyleCnt="0"/>
      <dgm:spPr/>
    </dgm:pt>
    <dgm:pt modelId="{FA843C74-A494-4517-9D15-C5F6C4594AA9}" type="pres">
      <dgm:prSet presAssocID="{57BE58F8-BE86-4C14-AAD3-1EF822745638}" presName="node" presStyleLbl="alignAccFollowNode1" presStyleIdx="4" presStyleCnt="14">
        <dgm:presLayoutVars>
          <dgm:bulletEnabled val="1"/>
        </dgm:presLayoutVars>
      </dgm:prSet>
      <dgm:spPr/>
    </dgm:pt>
    <dgm:pt modelId="{5F3CB226-1A81-479F-B6C0-7F1A354E6E45}" type="pres">
      <dgm:prSet presAssocID="{76453722-AC8F-407E-B070-C5488DFEF96A}" presName="sibTrans" presStyleCnt="0"/>
      <dgm:spPr/>
    </dgm:pt>
    <dgm:pt modelId="{60DE62BA-7D5F-4902-A2FD-0D39AD1C6811}" type="pres">
      <dgm:prSet presAssocID="{7B365D2F-B71B-45A0-AA01-3E5FF4AB628A}" presName="node" presStyleLbl="alignAccFollowNode1" presStyleIdx="5" presStyleCnt="14">
        <dgm:presLayoutVars>
          <dgm:bulletEnabled val="1"/>
        </dgm:presLayoutVars>
      </dgm:prSet>
      <dgm:spPr/>
    </dgm:pt>
    <dgm:pt modelId="{3F799CA1-A29B-4926-8EDD-E178370A431E}" type="pres">
      <dgm:prSet presAssocID="{6B46C80E-53A6-42CF-A8F9-A061AA1276E0}" presName="sibTrans" presStyleCnt="0"/>
      <dgm:spPr/>
    </dgm:pt>
    <dgm:pt modelId="{E582DD16-63BC-427E-8E92-5CF51626BEC1}" type="pres">
      <dgm:prSet presAssocID="{D5D78C62-2FA3-460B-B520-CDE0B804F045}" presName="node" presStyleLbl="alignAccFollowNode1" presStyleIdx="6" presStyleCnt="14">
        <dgm:presLayoutVars>
          <dgm:bulletEnabled val="1"/>
        </dgm:presLayoutVars>
      </dgm:prSet>
      <dgm:spPr/>
    </dgm:pt>
    <dgm:pt modelId="{5E728441-D144-4EE5-A021-D272981243ED}" type="pres">
      <dgm:prSet presAssocID="{408B7224-9CFE-4417-BFE0-C6AD6B4D87AE}" presName="vSp" presStyleCnt="0"/>
      <dgm:spPr/>
    </dgm:pt>
    <dgm:pt modelId="{78298196-DCF7-4C75-A8DF-F89CA95D1C9E}" type="pres">
      <dgm:prSet presAssocID="{9CC28E1E-D3C7-434A-B133-6110995909FA}" presName="horFlow" presStyleCnt="0"/>
      <dgm:spPr/>
    </dgm:pt>
    <dgm:pt modelId="{45577C83-4FC2-4780-B8D6-073305414BA1}" type="pres">
      <dgm:prSet presAssocID="{9CC28E1E-D3C7-434A-B133-6110995909FA}" presName="bigChev" presStyleLbl="node1" presStyleIdx="3" presStyleCnt="5"/>
      <dgm:spPr/>
    </dgm:pt>
    <dgm:pt modelId="{91B96AAF-4207-4964-85BB-525AAC185481}" type="pres">
      <dgm:prSet presAssocID="{ABD821DF-A1D8-4493-9A61-A771C33E85A5}" presName="parTrans" presStyleCnt="0"/>
      <dgm:spPr/>
    </dgm:pt>
    <dgm:pt modelId="{2E0E03E8-AE47-4EE3-B42B-D54B2F73F141}" type="pres">
      <dgm:prSet presAssocID="{42DE9C55-10E1-4DDD-BDC4-7E06D5F607C7}" presName="node" presStyleLbl="alignAccFollowNode1" presStyleIdx="7" presStyleCnt="14">
        <dgm:presLayoutVars>
          <dgm:bulletEnabled val="1"/>
        </dgm:presLayoutVars>
      </dgm:prSet>
      <dgm:spPr/>
    </dgm:pt>
    <dgm:pt modelId="{63192C0A-0F00-4CCC-8808-4AAAC2D10E17}" type="pres">
      <dgm:prSet presAssocID="{E8C4A0A6-D477-41C9-ACDF-344FB3455899}" presName="sibTrans" presStyleCnt="0"/>
      <dgm:spPr/>
    </dgm:pt>
    <dgm:pt modelId="{073D1EB8-3D69-4A5A-A268-0FA762C53BD2}" type="pres">
      <dgm:prSet presAssocID="{00400BCB-B4A9-4BBE-9684-24A48A5BC3A0}" presName="node" presStyleLbl="alignAccFollowNode1" presStyleIdx="8" presStyleCnt="14">
        <dgm:presLayoutVars>
          <dgm:bulletEnabled val="1"/>
        </dgm:presLayoutVars>
      </dgm:prSet>
      <dgm:spPr/>
    </dgm:pt>
    <dgm:pt modelId="{ECAED36C-4863-43A0-8018-B93094164EBB}" type="pres">
      <dgm:prSet presAssocID="{3101B21E-8CB8-4B1D-ADEE-9E67616DD7B7}" presName="sibTrans" presStyleCnt="0"/>
      <dgm:spPr/>
    </dgm:pt>
    <dgm:pt modelId="{189A163E-23B6-4111-BC07-52CFAE93BEE0}" type="pres">
      <dgm:prSet presAssocID="{BF0CDE7B-6F1E-4073-AF4F-6463AEAF585E}" presName="node" presStyleLbl="alignAccFollowNode1" presStyleIdx="9" presStyleCnt="14">
        <dgm:presLayoutVars>
          <dgm:bulletEnabled val="1"/>
        </dgm:presLayoutVars>
      </dgm:prSet>
      <dgm:spPr/>
    </dgm:pt>
    <dgm:pt modelId="{EDC74FE8-4289-4698-8133-801BD562D87B}" type="pres">
      <dgm:prSet presAssocID="{9CC28E1E-D3C7-434A-B133-6110995909FA}" presName="vSp" presStyleCnt="0"/>
      <dgm:spPr/>
    </dgm:pt>
    <dgm:pt modelId="{E57290D8-4C14-44DD-8C38-A470221A9897}" type="pres">
      <dgm:prSet presAssocID="{93D19BB6-AD5C-4948-ADE9-4EDFED0D64DD}" presName="horFlow" presStyleCnt="0"/>
      <dgm:spPr/>
    </dgm:pt>
    <dgm:pt modelId="{5599CB11-D319-4166-86DB-42D35E061A4C}" type="pres">
      <dgm:prSet presAssocID="{93D19BB6-AD5C-4948-ADE9-4EDFED0D64DD}" presName="bigChev" presStyleLbl="node1" presStyleIdx="4" presStyleCnt="5"/>
      <dgm:spPr/>
    </dgm:pt>
    <dgm:pt modelId="{6226589B-29B0-477B-B198-58D10F79FF59}" type="pres">
      <dgm:prSet presAssocID="{F9D6CF94-26DA-44C5-9D78-8F709AD6911A}" presName="parTrans" presStyleCnt="0"/>
      <dgm:spPr/>
    </dgm:pt>
    <dgm:pt modelId="{9A47B0F0-A0DC-4A22-845D-DD3AFBDABB9B}" type="pres">
      <dgm:prSet presAssocID="{AFE807B9-55B8-45EB-98AB-120E29E34D3C}" presName="node" presStyleLbl="alignAccFollowNode1" presStyleIdx="10" presStyleCnt="14">
        <dgm:presLayoutVars>
          <dgm:bulletEnabled val="1"/>
        </dgm:presLayoutVars>
      </dgm:prSet>
      <dgm:spPr/>
    </dgm:pt>
    <dgm:pt modelId="{66A3611D-90F7-4679-8774-E0D2D7EAAA1B}" type="pres">
      <dgm:prSet presAssocID="{8BA03C10-FA97-4660-A812-8AAC70E9DA5D}" presName="sibTrans" presStyleCnt="0"/>
      <dgm:spPr/>
    </dgm:pt>
    <dgm:pt modelId="{0F07CC51-9049-4793-A2D1-6AE9F5DD5B83}" type="pres">
      <dgm:prSet presAssocID="{00ED6F5D-D33D-4D89-9D1D-101D3C54D343}" presName="node" presStyleLbl="alignAccFollowNode1" presStyleIdx="11" presStyleCnt="14">
        <dgm:presLayoutVars>
          <dgm:bulletEnabled val="1"/>
        </dgm:presLayoutVars>
      </dgm:prSet>
      <dgm:spPr/>
    </dgm:pt>
    <dgm:pt modelId="{6A4FD525-A202-4E2D-A95C-7B390982EF6D}" type="pres">
      <dgm:prSet presAssocID="{F27BBEF5-3A47-40E3-8C79-0C98ADC51AF7}" presName="sibTrans" presStyleCnt="0"/>
      <dgm:spPr/>
    </dgm:pt>
    <dgm:pt modelId="{C4F0969E-B8AA-4870-B3EA-89D260AAADB1}" type="pres">
      <dgm:prSet presAssocID="{A65BE19B-E309-4F6C-B4FA-5802C170ADDE}" presName="node" presStyleLbl="alignAccFollowNode1" presStyleIdx="12" presStyleCnt="14">
        <dgm:presLayoutVars>
          <dgm:bulletEnabled val="1"/>
        </dgm:presLayoutVars>
      </dgm:prSet>
      <dgm:spPr/>
    </dgm:pt>
    <dgm:pt modelId="{F5102BCE-5F88-44A1-9E39-997FB540A4AF}" type="pres">
      <dgm:prSet presAssocID="{C1BD2EE5-2920-4CB2-A329-83B07751E61B}" presName="sibTrans" presStyleCnt="0"/>
      <dgm:spPr/>
    </dgm:pt>
    <dgm:pt modelId="{23A53B06-5467-483D-B947-FD28B62E9320}" type="pres">
      <dgm:prSet presAssocID="{01C2D126-1572-4E3F-A168-A2F2EBA23B52}" presName="node" presStyleLbl="alignAccFollowNode1" presStyleIdx="13" presStyleCnt="14">
        <dgm:presLayoutVars>
          <dgm:bulletEnabled val="1"/>
        </dgm:presLayoutVars>
      </dgm:prSet>
      <dgm:spPr/>
    </dgm:pt>
  </dgm:ptLst>
  <dgm:cxnLst>
    <dgm:cxn modelId="{F745D502-9458-4E23-895B-929687901184}" type="presOf" srcId="{9D8E2A56-E4EB-469D-8BF8-D32CD25B3E09}" destId="{53FAFD9C-2822-4156-BB81-78C0079B3944}" srcOrd="0" destOrd="0" presId="urn:microsoft.com/office/officeart/2005/8/layout/lProcess3"/>
    <dgm:cxn modelId="{A537AA03-5989-4A58-A4BD-2F3966173132}" srcId="{93D19BB6-AD5C-4948-ADE9-4EDFED0D64DD}" destId="{00ED6F5D-D33D-4D89-9D1D-101D3C54D343}" srcOrd="1" destOrd="0" parTransId="{67FA2C5A-A463-4926-A7BF-852697D4239B}" sibTransId="{F27BBEF5-3A47-40E3-8C79-0C98ADC51AF7}"/>
    <dgm:cxn modelId="{8613AB07-1B1D-426E-85FB-FBCA425F3B5A}" srcId="{6B274000-D2B9-45F2-98D8-8613FD5606BC}" destId="{E0065476-508F-4624-A05F-DC14EC8CFD1F}" srcOrd="1" destOrd="0" parTransId="{6337991C-D0C7-4E6A-BBC8-810487DF1774}" sibTransId="{32AF18BB-A51A-44D2-9615-F5EC2B9DE4FF}"/>
    <dgm:cxn modelId="{CDA1200C-34DB-41E3-9C72-E597BB0544CF}" srcId="{408B7224-9CFE-4417-BFE0-C6AD6B4D87AE}" destId="{D5D78C62-2FA3-460B-B520-CDE0B804F045}" srcOrd="2" destOrd="0" parTransId="{86E0343C-302D-447A-BFA5-3C147CFEE355}" sibTransId="{ADC548CC-A8B8-4035-8FBA-883C6DA8926A}"/>
    <dgm:cxn modelId="{E1982C16-7F81-4E0B-B24A-94664BEAFF17}" type="presOf" srcId="{D56172F7-A795-4154-AE11-C04626ACF6D9}" destId="{41331991-E141-4D73-B3F6-6BBC1EC32B2B}" srcOrd="0" destOrd="0" presId="urn:microsoft.com/office/officeart/2005/8/layout/lProcess3"/>
    <dgm:cxn modelId="{6EFB9120-3F38-4542-B4EA-022C126E9FB3}" type="presOf" srcId="{00ED6F5D-D33D-4D89-9D1D-101D3C54D343}" destId="{0F07CC51-9049-4793-A2D1-6AE9F5DD5B83}" srcOrd="0" destOrd="0" presId="urn:microsoft.com/office/officeart/2005/8/layout/lProcess3"/>
    <dgm:cxn modelId="{FB75CC22-CD98-460B-B8E9-AF238249A734}" type="presOf" srcId="{A65BE19B-E309-4F6C-B4FA-5802C170ADDE}" destId="{C4F0969E-B8AA-4870-B3EA-89D260AAADB1}" srcOrd="0" destOrd="0" presId="urn:microsoft.com/office/officeart/2005/8/layout/lProcess3"/>
    <dgm:cxn modelId="{DFD4FF23-0DA8-4812-8BBE-E6D6C4A03E31}" srcId="{D56172F7-A795-4154-AE11-C04626ACF6D9}" destId="{D171CFCE-AFFD-4012-8620-933016E34DF7}" srcOrd="1" destOrd="0" parTransId="{63B0C6BF-2FC2-4317-995B-D4F02A6BEDFA}" sibTransId="{AE1EC89B-849D-40F8-ABCF-7C26E4DCBC5A}"/>
    <dgm:cxn modelId="{7D564C43-D520-4344-AEDB-F529BF9E33C5}" srcId="{93D19BB6-AD5C-4948-ADE9-4EDFED0D64DD}" destId="{01C2D126-1572-4E3F-A168-A2F2EBA23B52}" srcOrd="3" destOrd="0" parTransId="{E28BFFCB-3AB5-4FDF-81FD-CE17D5AE72BB}" sibTransId="{7FBC6BED-F986-4884-97CC-6574501A2A8A}"/>
    <dgm:cxn modelId="{B6A14262-73DE-4CDC-BEAF-0567980652DD}" type="presOf" srcId="{01C2D126-1572-4E3F-A168-A2F2EBA23B52}" destId="{23A53B06-5467-483D-B947-FD28B62E9320}" srcOrd="0" destOrd="0" presId="urn:microsoft.com/office/officeart/2005/8/layout/lProcess3"/>
    <dgm:cxn modelId="{AA05A963-0DD2-47D4-8265-3B08642F1CA4}" type="presOf" srcId="{D5D78C62-2FA3-460B-B520-CDE0B804F045}" destId="{E582DD16-63BC-427E-8E92-5CF51626BEC1}" srcOrd="0" destOrd="0" presId="urn:microsoft.com/office/officeart/2005/8/layout/lProcess3"/>
    <dgm:cxn modelId="{48169567-E2BF-468C-9361-A5EC8DD6EA34}" srcId="{9CC28E1E-D3C7-434A-B133-6110995909FA}" destId="{42DE9C55-10E1-4DDD-BDC4-7E06D5F607C7}" srcOrd="0" destOrd="0" parTransId="{ABD821DF-A1D8-4493-9A61-A771C33E85A5}" sibTransId="{E8C4A0A6-D477-41C9-ACDF-344FB3455899}"/>
    <dgm:cxn modelId="{DC736171-AE0C-485D-9AEF-3FBEEBE9E188}" srcId="{9CC28E1E-D3C7-434A-B133-6110995909FA}" destId="{00400BCB-B4A9-4BBE-9684-24A48A5BC3A0}" srcOrd="1" destOrd="0" parTransId="{605D06FC-EF0B-4B71-876F-928F0AD1DA89}" sibTransId="{3101B21E-8CB8-4B1D-ADEE-9E67616DD7B7}"/>
    <dgm:cxn modelId="{C8D24074-73CD-4A37-93F7-16BE48095497}" type="presOf" srcId="{BF0CDE7B-6F1E-4073-AF4F-6463AEAF585E}" destId="{189A163E-23B6-4111-BC07-52CFAE93BEE0}" srcOrd="0" destOrd="0" presId="urn:microsoft.com/office/officeart/2005/8/layout/lProcess3"/>
    <dgm:cxn modelId="{1486A47C-0E3A-404A-94C8-C56B75049A79}" type="presOf" srcId="{57BE58F8-BE86-4C14-AAD3-1EF822745638}" destId="{FA843C74-A494-4517-9D15-C5F6C4594AA9}" srcOrd="0" destOrd="0" presId="urn:microsoft.com/office/officeart/2005/8/layout/lProcess3"/>
    <dgm:cxn modelId="{DF1A6884-0491-401C-AA2E-2F4B166D1A7C}" type="presOf" srcId="{E0065476-508F-4624-A05F-DC14EC8CFD1F}" destId="{9C64BA7A-E94C-4F12-B6A4-C8C0618C5041}" srcOrd="0" destOrd="0" presId="urn:microsoft.com/office/officeart/2005/8/layout/lProcess3"/>
    <dgm:cxn modelId="{6F685E86-DF41-4739-A27C-89AABDFAC347}" srcId="{3AA72364-8B25-4A3D-8870-0AD67B5F5CA9}" destId="{93D19BB6-AD5C-4948-ADE9-4EDFED0D64DD}" srcOrd="4" destOrd="0" parTransId="{5740FDBA-D7AE-4B81-BD02-415F9942172B}" sibTransId="{A83D719A-1353-45F7-B000-9D453D6BCD5A}"/>
    <dgm:cxn modelId="{9DBE698C-37B2-4125-971E-BD5E1E1932AC}" type="presOf" srcId="{58BBDCFA-EC20-43DA-8FBB-5A93C4C503EF}" destId="{1B18CD29-8F9A-415B-BE66-1CAA302DFF81}" srcOrd="0" destOrd="0" presId="urn:microsoft.com/office/officeart/2005/8/layout/lProcess3"/>
    <dgm:cxn modelId="{D0A39A9B-291A-4425-894F-B73FE9FECAEE}" srcId="{6B274000-D2B9-45F2-98D8-8613FD5606BC}" destId="{58BBDCFA-EC20-43DA-8FBB-5A93C4C503EF}" srcOrd="0" destOrd="0" parTransId="{0D765216-DB81-4233-B5A7-1A3F4DA51841}" sibTransId="{A769D606-2971-44F1-92C5-546642B80860}"/>
    <dgm:cxn modelId="{8AF124A0-1F7C-49DD-9EF2-4137A93E2FC5}" type="presOf" srcId="{00400BCB-B4A9-4BBE-9684-24A48A5BC3A0}" destId="{073D1EB8-3D69-4A5A-A268-0FA762C53BD2}" srcOrd="0" destOrd="0" presId="urn:microsoft.com/office/officeart/2005/8/layout/lProcess3"/>
    <dgm:cxn modelId="{549BC2A2-0FC5-4579-AB31-7C5C386EDFA1}" type="presOf" srcId="{42DE9C55-10E1-4DDD-BDC4-7E06D5F607C7}" destId="{2E0E03E8-AE47-4EE3-B42B-D54B2F73F141}" srcOrd="0" destOrd="0" presId="urn:microsoft.com/office/officeart/2005/8/layout/lProcess3"/>
    <dgm:cxn modelId="{6EABF5A3-4986-47F8-A654-FF63677632F7}" srcId="{3AA72364-8B25-4A3D-8870-0AD67B5F5CA9}" destId="{408B7224-9CFE-4417-BFE0-C6AD6B4D87AE}" srcOrd="2" destOrd="0" parTransId="{F80F6B41-8053-4FCE-BB83-5AF46389270B}" sibTransId="{F9A7BF5E-C4E1-42C4-BE19-18961042D440}"/>
    <dgm:cxn modelId="{A495A2A5-C82C-4EB2-BF4A-3935CC75B5D5}" srcId="{408B7224-9CFE-4417-BFE0-C6AD6B4D87AE}" destId="{7B365D2F-B71B-45A0-AA01-3E5FF4AB628A}" srcOrd="1" destOrd="0" parTransId="{99F10165-8920-4D32-A538-B707C1E4990D}" sibTransId="{6B46C80E-53A6-42CF-A8F9-A061AA1276E0}"/>
    <dgm:cxn modelId="{4DA85EB9-50A8-4EE1-9C31-FF9EC0EA41F8}" type="presOf" srcId="{408B7224-9CFE-4417-BFE0-C6AD6B4D87AE}" destId="{B2D59266-B583-41AB-9A2A-5A25E8D10589}" srcOrd="0" destOrd="0" presId="urn:microsoft.com/office/officeart/2005/8/layout/lProcess3"/>
    <dgm:cxn modelId="{2AAB97B9-78E3-4826-865C-C7CB08605DB1}" srcId="{3AA72364-8B25-4A3D-8870-0AD67B5F5CA9}" destId="{6B274000-D2B9-45F2-98D8-8613FD5606BC}" srcOrd="1" destOrd="0" parTransId="{03A47A31-5D94-4A81-ACA8-2A8AE36D9F54}" sibTransId="{A8B40B92-E6D2-4FF3-8BDF-8AACCEAAE216}"/>
    <dgm:cxn modelId="{842C3BBA-5275-4154-BDDF-D2454DA0D279}" type="presOf" srcId="{9CC28E1E-D3C7-434A-B133-6110995909FA}" destId="{45577C83-4FC2-4780-B8D6-073305414BA1}" srcOrd="0" destOrd="0" presId="urn:microsoft.com/office/officeart/2005/8/layout/lProcess3"/>
    <dgm:cxn modelId="{3D801EC5-F26E-4B18-994D-DF09738DA36A}" type="presOf" srcId="{7B365D2F-B71B-45A0-AA01-3E5FF4AB628A}" destId="{60DE62BA-7D5F-4902-A2FD-0D39AD1C6811}" srcOrd="0" destOrd="0" presId="urn:microsoft.com/office/officeart/2005/8/layout/lProcess3"/>
    <dgm:cxn modelId="{9F674EC6-007C-4A2B-88EC-9B2CB4785A26}" srcId="{D56172F7-A795-4154-AE11-C04626ACF6D9}" destId="{9D8E2A56-E4EB-469D-8BF8-D32CD25B3E09}" srcOrd="0" destOrd="0" parTransId="{EF133BAB-AC1D-4C16-BEE6-EA2F9251856D}" sibTransId="{E50F1FAC-28FF-4AB5-93E2-62B8416A2000}"/>
    <dgm:cxn modelId="{B6D43DC9-3F58-4C57-969E-DB1C10EE4BAC}" type="presOf" srcId="{93D19BB6-AD5C-4948-ADE9-4EDFED0D64DD}" destId="{5599CB11-D319-4166-86DB-42D35E061A4C}" srcOrd="0" destOrd="0" presId="urn:microsoft.com/office/officeart/2005/8/layout/lProcess3"/>
    <dgm:cxn modelId="{91B042CB-0A92-4D13-99E5-E0EF9D2D298A}" type="presOf" srcId="{D171CFCE-AFFD-4012-8620-933016E34DF7}" destId="{D3951ACD-C36F-4099-B6FF-F030A7A21A53}" srcOrd="0" destOrd="0" presId="urn:microsoft.com/office/officeart/2005/8/layout/lProcess3"/>
    <dgm:cxn modelId="{054E1AD1-85DD-45E7-A844-FECBABFC7375}" srcId="{93D19BB6-AD5C-4948-ADE9-4EDFED0D64DD}" destId="{AFE807B9-55B8-45EB-98AB-120E29E34D3C}" srcOrd="0" destOrd="0" parTransId="{F9D6CF94-26DA-44C5-9D78-8F709AD6911A}" sibTransId="{8BA03C10-FA97-4660-A812-8AAC70E9DA5D}"/>
    <dgm:cxn modelId="{DF5D98D7-2F90-4D02-93C2-883CC5948DD4}" type="presOf" srcId="{3AA72364-8B25-4A3D-8870-0AD67B5F5CA9}" destId="{DB014BB7-00AA-4096-B421-7FEBF092B5C1}" srcOrd="0" destOrd="0" presId="urn:microsoft.com/office/officeart/2005/8/layout/lProcess3"/>
    <dgm:cxn modelId="{8F66D5DD-5597-4631-98DA-F39211F43F1B}" type="presOf" srcId="{AFE807B9-55B8-45EB-98AB-120E29E34D3C}" destId="{9A47B0F0-A0DC-4A22-845D-DD3AFBDABB9B}" srcOrd="0" destOrd="0" presId="urn:microsoft.com/office/officeart/2005/8/layout/lProcess3"/>
    <dgm:cxn modelId="{AC8CB1E3-CA80-4DF6-8DA0-A6BFBC77486B}" srcId="{9CC28E1E-D3C7-434A-B133-6110995909FA}" destId="{BF0CDE7B-6F1E-4073-AF4F-6463AEAF585E}" srcOrd="2" destOrd="0" parTransId="{C33A9949-6CF9-491F-B49F-E6917EF99407}" sibTransId="{81C4FD69-13C3-4116-8D3C-9F300FDAD4D7}"/>
    <dgm:cxn modelId="{9384A1E6-4C5D-4DB7-8485-1AEA2544A9F7}" type="presOf" srcId="{6B274000-D2B9-45F2-98D8-8613FD5606BC}" destId="{E63A45D1-28F0-4D73-A2D7-86CDFEECCBF7}" srcOrd="0" destOrd="0" presId="urn:microsoft.com/office/officeart/2005/8/layout/lProcess3"/>
    <dgm:cxn modelId="{C67324E8-F8C7-4588-A66C-910E21BE555D}" srcId="{408B7224-9CFE-4417-BFE0-C6AD6B4D87AE}" destId="{57BE58F8-BE86-4C14-AAD3-1EF822745638}" srcOrd="0" destOrd="0" parTransId="{DCB0F08A-060B-4F9B-A860-9A9723193D9E}" sibTransId="{76453722-AC8F-407E-B070-C5488DFEF96A}"/>
    <dgm:cxn modelId="{379E32EF-E45C-4AB6-BB1B-72C08419CAC8}" srcId="{3AA72364-8B25-4A3D-8870-0AD67B5F5CA9}" destId="{9CC28E1E-D3C7-434A-B133-6110995909FA}" srcOrd="3" destOrd="0" parTransId="{198CACBA-A9D2-4AFC-BBFB-680F347380A7}" sibTransId="{7C8728DC-F09D-4F21-86F0-29832E424F7A}"/>
    <dgm:cxn modelId="{02AD1AF9-CAB8-4CFA-A0C7-B2C50039355A}" srcId="{93D19BB6-AD5C-4948-ADE9-4EDFED0D64DD}" destId="{A65BE19B-E309-4F6C-B4FA-5802C170ADDE}" srcOrd="2" destOrd="0" parTransId="{5761C965-3647-4AD9-BD0A-5DBBF68BD9E1}" sibTransId="{C1BD2EE5-2920-4CB2-A329-83B07751E61B}"/>
    <dgm:cxn modelId="{A6D155FB-D499-49E5-9280-1DD1D65AD71A}" srcId="{3AA72364-8B25-4A3D-8870-0AD67B5F5CA9}" destId="{D56172F7-A795-4154-AE11-C04626ACF6D9}" srcOrd="0" destOrd="0" parTransId="{FF5044BD-FDB8-41CB-8B7E-6221FA7D3750}" sibTransId="{597A804C-6A03-4686-B90D-8E3F95AEA0D2}"/>
    <dgm:cxn modelId="{07E8A807-4B69-44BC-A4AD-326AE025BAA9}" type="presParOf" srcId="{DB014BB7-00AA-4096-B421-7FEBF092B5C1}" destId="{83C31EE6-CA83-4A56-9575-84A4B5099B97}" srcOrd="0" destOrd="0" presId="urn:microsoft.com/office/officeart/2005/8/layout/lProcess3"/>
    <dgm:cxn modelId="{2DAB971C-6778-4AF8-B3C0-CF98E6BE75BB}" type="presParOf" srcId="{83C31EE6-CA83-4A56-9575-84A4B5099B97}" destId="{41331991-E141-4D73-B3F6-6BBC1EC32B2B}" srcOrd="0" destOrd="0" presId="urn:microsoft.com/office/officeart/2005/8/layout/lProcess3"/>
    <dgm:cxn modelId="{D675F9DD-8D67-460A-B700-A2B6EA689555}" type="presParOf" srcId="{83C31EE6-CA83-4A56-9575-84A4B5099B97}" destId="{8ED3F835-D142-4DBD-88B4-848A2C222636}" srcOrd="1" destOrd="0" presId="urn:microsoft.com/office/officeart/2005/8/layout/lProcess3"/>
    <dgm:cxn modelId="{B12B6C1D-0635-4AEA-8526-C4A5FB6B4C04}" type="presParOf" srcId="{83C31EE6-CA83-4A56-9575-84A4B5099B97}" destId="{53FAFD9C-2822-4156-BB81-78C0079B3944}" srcOrd="2" destOrd="0" presId="urn:microsoft.com/office/officeart/2005/8/layout/lProcess3"/>
    <dgm:cxn modelId="{614215BE-3DBC-4A90-9B51-C8894722D60D}" type="presParOf" srcId="{83C31EE6-CA83-4A56-9575-84A4B5099B97}" destId="{19CC6C8C-CEF8-4098-941F-2E7924050CF8}" srcOrd="3" destOrd="0" presId="urn:microsoft.com/office/officeart/2005/8/layout/lProcess3"/>
    <dgm:cxn modelId="{91FDDBF5-3430-4EAB-8931-397B6EAE596B}" type="presParOf" srcId="{83C31EE6-CA83-4A56-9575-84A4B5099B97}" destId="{D3951ACD-C36F-4099-B6FF-F030A7A21A53}" srcOrd="4" destOrd="0" presId="urn:microsoft.com/office/officeart/2005/8/layout/lProcess3"/>
    <dgm:cxn modelId="{86D51B99-5DDE-420A-B089-1D1C0CC63844}" type="presParOf" srcId="{DB014BB7-00AA-4096-B421-7FEBF092B5C1}" destId="{EBC2C1C3-B37C-41DB-A288-DF6DC0A27EEC}" srcOrd="1" destOrd="0" presId="urn:microsoft.com/office/officeart/2005/8/layout/lProcess3"/>
    <dgm:cxn modelId="{9A5B2C5E-639C-4E5F-B9C7-AA3857D344E3}" type="presParOf" srcId="{DB014BB7-00AA-4096-B421-7FEBF092B5C1}" destId="{52AFD9EC-11A8-4BC2-8FAE-6AB7FC66EF0A}" srcOrd="2" destOrd="0" presId="urn:microsoft.com/office/officeart/2005/8/layout/lProcess3"/>
    <dgm:cxn modelId="{DD920146-7FDA-4425-B35A-18B8DAD8B60F}" type="presParOf" srcId="{52AFD9EC-11A8-4BC2-8FAE-6AB7FC66EF0A}" destId="{E63A45D1-28F0-4D73-A2D7-86CDFEECCBF7}" srcOrd="0" destOrd="0" presId="urn:microsoft.com/office/officeart/2005/8/layout/lProcess3"/>
    <dgm:cxn modelId="{B0E1EF68-6D2B-4E30-A536-C862EEB12014}" type="presParOf" srcId="{52AFD9EC-11A8-4BC2-8FAE-6AB7FC66EF0A}" destId="{11EFCF54-8F60-41FA-AD22-10BACEA346CE}" srcOrd="1" destOrd="0" presId="urn:microsoft.com/office/officeart/2005/8/layout/lProcess3"/>
    <dgm:cxn modelId="{1D6709F3-E6F6-47D8-B92B-84916ACAC3C1}" type="presParOf" srcId="{52AFD9EC-11A8-4BC2-8FAE-6AB7FC66EF0A}" destId="{1B18CD29-8F9A-415B-BE66-1CAA302DFF81}" srcOrd="2" destOrd="0" presId="urn:microsoft.com/office/officeart/2005/8/layout/lProcess3"/>
    <dgm:cxn modelId="{15157EC9-B87E-4103-9EFC-A7A85D116C11}" type="presParOf" srcId="{52AFD9EC-11A8-4BC2-8FAE-6AB7FC66EF0A}" destId="{8527AD73-4A79-4AFE-8585-B42D6FD1B947}" srcOrd="3" destOrd="0" presId="urn:microsoft.com/office/officeart/2005/8/layout/lProcess3"/>
    <dgm:cxn modelId="{2EF78173-9437-4F8E-9B5E-442FCD00D8A9}" type="presParOf" srcId="{52AFD9EC-11A8-4BC2-8FAE-6AB7FC66EF0A}" destId="{9C64BA7A-E94C-4F12-B6A4-C8C0618C5041}" srcOrd="4" destOrd="0" presId="urn:microsoft.com/office/officeart/2005/8/layout/lProcess3"/>
    <dgm:cxn modelId="{65AC1F9A-FB34-41A0-BF0C-FB3F7359FD43}" type="presParOf" srcId="{DB014BB7-00AA-4096-B421-7FEBF092B5C1}" destId="{0194E0EB-A980-4EC1-A2C5-D6CC8E0A2F8F}" srcOrd="3" destOrd="0" presId="urn:microsoft.com/office/officeart/2005/8/layout/lProcess3"/>
    <dgm:cxn modelId="{3A0DBFBD-134B-47F3-BE81-A915F409F621}" type="presParOf" srcId="{DB014BB7-00AA-4096-B421-7FEBF092B5C1}" destId="{F516A94B-E37C-4FF6-A094-D56DC5E070E0}" srcOrd="4" destOrd="0" presId="urn:microsoft.com/office/officeart/2005/8/layout/lProcess3"/>
    <dgm:cxn modelId="{E72C466C-AAB1-4F4B-9745-CF99135B5F6A}" type="presParOf" srcId="{F516A94B-E37C-4FF6-A094-D56DC5E070E0}" destId="{B2D59266-B583-41AB-9A2A-5A25E8D10589}" srcOrd="0" destOrd="0" presId="urn:microsoft.com/office/officeart/2005/8/layout/lProcess3"/>
    <dgm:cxn modelId="{F2C7A442-E177-43F2-ACCE-36D7473D5BC1}" type="presParOf" srcId="{F516A94B-E37C-4FF6-A094-D56DC5E070E0}" destId="{32CFEB73-2023-43B1-8FCB-AFABD495F589}" srcOrd="1" destOrd="0" presId="urn:microsoft.com/office/officeart/2005/8/layout/lProcess3"/>
    <dgm:cxn modelId="{26D6F849-6775-4B5E-9084-795C092A1CFD}" type="presParOf" srcId="{F516A94B-E37C-4FF6-A094-D56DC5E070E0}" destId="{FA843C74-A494-4517-9D15-C5F6C4594AA9}" srcOrd="2" destOrd="0" presId="urn:microsoft.com/office/officeart/2005/8/layout/lProcess3"/>
    <dgm:cxn modelId="{F080326F-2F48-4A7A-BE5C-6BBA6D6904F9}" type="presParOf" srcId="{F516A94B-E37C-4FF6-A094-D56DC5E070E0}" destId="{5F3CB226-1A81-479F-B6C0-7F1A354E6E45}" srcOrd="3" destOrd="0" presId="urn:microsoft.com/office/officeart/2005/8/layout/lProcess3"/>
    <dgm:cxn modelId="{951E08E0-9404-43BB-B96D-969269E54D41}" type="presParOf" srcId="{F516A94B-E37C-4FF6-A094-D56DC5E070E0}" destId="{60DE62BA-7D5F-4902-A2FD-0D39AD1C6811}" srcOrd="4" destOrd="0" presId="urn:microsoft.com/office/officeart/2005/8/layout/lProcess3"/>
    <dgm:cxn modelId="{6DB243F2-9387-4AF6-841D-A97CC3717A83}" type="presParOf" srcId="{F516A94B-E37C-4FF6-A094-D56DC5E070E0}" destId="{3F799CA1-A29B-4926-8EDD-E178370A431E}" srcOrd="5" destOrd="0" presId="urn:microsoft.com/office/officeart/2005/8/layout/lProcess3"/>
    <dgm:cxn modelId="{351B96BC-B781-417D-8783-F432584E102C}" type="presParOf" srcId="{F516A94B-E37C-4FF6-A094-D56DC5E070E0}" destId="{E582DD16-63BC-427E-8E92-5CF51626BEC1}" srcOrd="6" destOrd="0" presId="urn:microsoft.com/office/officeart/2005/8/layout/lProcess3"/>
    <dgm:cxn modelId="{B11513C2-7F63-4429-B0B4-FF7DD63B568B}" type="presParOf" srcId="{DB014BB7-00AA-4096-B421-7FEBF092B5C1}" destId="{5E728441-D144-4EE5-A021-D272981243ED}" srcOrd="5" destOrd="0" presId="urn:microsoft.com/office/officeart/2005/8/layout/lProcess3"/>
    <dgm:cxn modelId="{D7CC8BA8-2C06-48B1-8716-858E0BD36E53}" type="presParOf" srcId="{DB014BB7-00AA-4096-B421-7FEBF092B5C1}" destId="{78298196-DCF7-4C75-A8DF-F89CA95D1C9E}" srcOrd="6" destOrd="0" presId="urn:microsoft.com/office/officeart/2005/8/layout/lProcess3"/>
    <dgm:cxn modelId="{0186196E-D80B-4EC2-BC19-0A765E3E0DFE}" type="presParOf" srcId="{78298196-DCF7-4C75-A8DF-F89CA95D1C9E}" destId="{45577C83-4FC2-4780-B8D6-073305414BA1}" srcOrd="0" destOrd="0" presId="urn:microsoft.com/office/officeart/2005/8/layout/lProcess3"/>
    <dgm:cxn modelId="{F9D315BF-56A7-445C-94AA-875F0C1440BE}" type="presParOf" srcId="{78298196-DCF7-4C75-A8DF-F89CA95D1C9E}" destId="{91B96AAF-4207-4964-85BB-525AAC185481}" srcOrd="1" destOrd="0" presId="urn:microsoft.com/office/officeart/2005/8/layout/lProcess3"/>
    <dgm:cxn modelId="{CE4E9F27-3BA5-481F-9C7F-D8E42C8F8F16}" type="presParOf" srcId="{78298196-DCF7-4C75-A8DF-F89CA95D1C9E}" destId="{2E0E03E8-AE47-4EE3-B42B-D54B2F73F141}" srcOrd="2" destOrd="0" presId="urn:microsoft.com/office/officeart/2005/8/layout/lProcess3"/>
    <dgm:cxn modelId="{783D50C6-DAC5-49DC-8B37-DCDAF8494534}" type="presParOf" srcId="{78298196-DCF7-4C75-A8DF-F89CA95D1C9E}" destId="{63192C0A-0F00-4CCC-8808-4AAAC2D10E17}" srcOrd="3" destOrd="0" presId="urn:microsoft.com/office/officeart/2005/8/layout/lProcess3"/>
    <dgm:cxn modelId="{60AB7288-0858-40CA-8A70-6405B84F022B}" type="presParOf" srcId="{78298196-DCF7-4C75-A8DF-F89CA95D1C9E}" destId="{073D1EB8-3D69-4A5A-A268-0FA762C53BD2}" srcOrd="4" destOrd="0" presId="urn:microsoft.com/office/officeart/2005/8/layout/lProcess3"/>
    <dgm:cxn modelId="{AA797464-8D68-4E4B-883C-5CDBA0DCB553}" type="presParOf" srcId="{78298196-DCF7-4C75-A8DF-F89CA95D1C9E}" destId="{ECAED36C-4863-43A0-8018-B93094164EBB}" srcOrd="5" destOrd="0" presId="urn:microsoft.com/office/officeart/2005/8/layout/lProcess3"/>
    <dgm:cxn modelId="{092DB18B-F705-4F21-9D27-7E6A9FB8E3CA}" type="presParOf" srcId="{78298196-DCF7-4C75-A8DF-F89CA95D1C9E}" destId="{189A163E-23B6-4111-BC07-52CFAE93BEE0}" srcOrd="6" destOrd="0" presId="urn:microsoft.com/office/officeart/2005/8/layout/lProcess3"/>
    <dgm:cxn modelId="{3B14E317-19FB-4643-8D48-33F940F09DCE}" type="presParOf" srcId="{DB014BB7-00AA-4096-B421-7FEBF092B5C1}" destId="{EDC74FE8-4289-4698-8133-801BD562D87B}" srcOrd="7" destOrd="0" presId="urn:microsoft.com/office/officeart/2005/8/layout/lProcess3"/>
    <dgm:cxn modelId="{08A5F09D-CFBA-4C80-98D2-436D6D077F57}" type="presParOf" srcId="{DB014BB7-00AA-4096-B421-7FEBF092B5C1}" destId="{E57290D8-4C14-44DD-8C38-A470221A9897}" srcOrd="8" destOrd="0" presId="urn:microsoft.com/office/officeart/2005/8/layout/lProcess3"/>
    <dgm:cxn modelId="{2C73BF39-D831-4AA6-B432-1810494FFBC2}" type="presParOf" srcId="{E57290D8-4C14-44DD-8C38-A470221A9897}" destId="{5599CB11-D319-4166-86DB-42D35E061A4C}" srcOrd="0" destOrd="0" presId="urn:microsoft.com/office/officeart/2005/8/layout/lProcess3"/>
    <dgm:cxn modelId="{063DBD51-9F42-446F-A6BF-021CB27534C3}" type="presParOf" srcId="{E57290D8-4C14-44DD-8C38-A470221A9897}" destId="{6226589B-29B0-477B-B198-58D10F79FF59}" srcOrd="1" destOrd="0" presId="urn:microsoft.com/office/officeart/2005/8/layout/lProcess3"/>
    <dgm:cxn modelId="{66C94A07-A2D3-458D-BEFB-D805CC3FE951}" type="presParOf" srcId="{E57290D8-4C14-44DD-8C38-A470221A9897}" destId="{9A47B0F0-A0DC-4A22-845D-DD3AFBDABB9B}" srcOrd="2" destOrd="0" presId="urn:microsoft.com/office/officeart/2005/8/layout/lProcess3"/>
    <dgm:cxn modelId="{6A15B5FF-9EA5-4002-A4FE-64B6DE36C016}" type="presParOf" srcId="{E57290D8-4C14-44DD-8C38-A470221A9897}" destId="{66A3611D-90F7-4679-8774-E0D2D7EAAA1B}" srcOrd="3" destOrd="0" presId="urn:microsoft.com/office/officeart/2005/8/layout/lProcess3"/>
    <dgm:cxn modelId="{1DEE0827-69E9-4B70-AA4B-4699C5E355E1}" type="presParOf" srcId="{E57290D8-4C14-44DD-8C38-A470221A9897}" destId="{0F07CC51-9049-4793-A2D1-6AE9F5DD5B83}" srcOrd="4" destOrd="0" presId="urn:microsoft.com/office/officeart/2005/8/layout/lProcess3"/>
    <dgm:cxn modelId="{FB237FF6-4473-4498-87CE-B607EBEB96F6}" type="presParOf" srcId="{E57290D8-4C14-44DD-8C38-A470221A9897}" destId="{6A4FD525-A202-4E2D-A95C-7B390982EF6D}" srcOrd="5" destOrd="0" presId="urn:microsoft.com/office/officeart/2005/8/layout/lProcess3"/>
    <dgm:cxn modelId="{1BFECF83-5103-4DA4-9357-5B3E9EE6B354}" type="presParOf" srcId="{E57290D8-4C14-44DD-8C38-A470221A9897}" destId="{C4F0969E-B8AA-4870-B3EA-89D260AAADB1}" srcOrd="6" destOrd="0" presId="urn:microsoft.com/office/officeart/2005/8/layout/lProcess3"/>
    <dgm:cxn modelId="{733185DC-C325-4D49-BC31-473103516389}" type="presParOf" srcId="{E57290D8-4C14-44DD-8C38-A470221A9897}" destId="{F5102BCE-5F88-44A1-9E39-997FB540A4AF}" srcOrd="7" destOrd="0" presId="urn:microsoft.com/office/officeart/2005/8/layout/lProcess3"/>
    <dgm:cxn modelId="{0444B7EF-9E8F-4831-8CFF-DC1FF6868701}" type="presParOf" srcId="{E57290D8-4C14-44DD-8C38-A470221A9897}" destId="{23A53B06-5467-483D-B947-FD28B62E9320}" srcOrd="8" destOrd="0" presId="urn:microsoft.com/office/officeart/2005/8/layout/lProcess3"/>
  </dgm:cxnLst>
  <dgm:bg>
    <a:solidFill>
      <a:srgbClr val="0070C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31991-E141-4D73-B3F6-6BBC1EC32B2B}">
      <dsp:nvSpPr>
        <dsp:cNvPr id="0" name=""/>
        <dsp:cNvSpPr/>
      </dsp:nvSpPr>
      <dsp:spPr>
        <a:xfrm>
          <a:off x="597054" y="2064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1890s</a:t>
          </a:r>
          <a:endParaRPr lang="en-US" sz="3200" kern="1200" dirty="0"/>
        </a:p>
      </dsp:txBody>
      <dsp:txXfrm>
        <a:off x="984992" y="2064"/>
        <a:ext cx="1163814" cy="775876"/>
      </dsp:txXfrm>
    </dsp:sp>
    <dsp:sp modelId="{53FAFD9C-2822-4156-BB81-78C0079B3944}">
      <dsp:nvSpPr>
        <dsp:cNvPr id="0" name=""/>
        <dsp:cNvSpPr/>
      </dsp:nvSpPr>
      <dsp:spPr>
        <a:xfrm>
          <a:off x="2284585" y="68013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1896: Plessy vs. Ferguson</a:t>
          </a:r>
        </a:p>
      </dsp:txBody>
      <dsp:txXfrm>
        <a:off x="2606574" y="68013"/>
        <a:ext cx="965966" cy="643977"/>
      </dsp:txXfrm>
    </dsp:sp>
    <dsp:sp modelId="{D3951ACD-C36F-4099-B6FF-F030A7A21A53}">
      <dsp:nvSpPr>
        <dsp:cNvPr id="0" name=""/>
        <dsp:cNvSpPr/>
      </dsp:nvSpPr>
      <dsp:spPr>
        <a:xfrm>
          <a:off x="3669136" y="68013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1898: Spanish-American War</a:t>
          </a:r>
        </a:p>
      </dsp:txBody>
      <dsp:txXfrm>
        <a:off x="3991125" y="68013"/>
        <a:ext cx="965966" cy="643977"/>
      </dsp:txXfrm>
    </dsp:sp>
    <dsp:sp modelId="{E63A45D1-28F0-4D73-A2D7-86CDFEECCBF7}">
      <dsp:nvSpPr>
        <dsp:cNvPr id="0" name=""/>
        <dsp:cNvSpPr/>
      </dsp:nvSpPr>
      <dsp:spPr>
        <a:xfrm>
          <a:off x="597054" y="886563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1900s</a:t>
          </a:r>
          <a:endParaRPr lang="en-US" sz="3200" kern="1200" dirty="0"/>
        </a:p>
      </dsp:txBody>
      <dsp:txXfrm>
        <a:off x="984992" y="886563"/>
        <a:ext cx="1163814" cy="775876"/>
      </dsp:txXfrm>
    </dsp:sp>
    <dsp:sp modelId="{1B18CD29-8F9A-415B-BE66-1CAA302DFF81}">
      <dsp:nvSpPr>
        <dsp:cNvPr id="0" name=""/>
        <dsp:cNvSpPr/>
      </dsp:nvSpPr>
      <dsp:spPr>
        <a:xfrm>
          <a:off x="2284585" y="952512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1903: Wright Bros invent airplane</a:t>
          </a:r>
        </a:p>
      </dsp:txBody>
      <dsp:txXfrm>
        <a:off x="2606574" y="952512"/>
        <a:ext cx="965966" cy="643977"/>
      </dsp:txXfrm>
    </dsp:sp>
    <dsp:sp modelId="{9C64BA7A-E94C-4F12-B6A4-C8C0618C5041}">
      <dsp:nvSpPr>
        <dsp:cNvPr id="0" name=""/>
        <dsp:cNvSpPr/>
      </dsp:nvSpPr>
      <dsp:spPr>
        <a:xfrm>
          <a:off x="3669136" y="952512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1908: Ford Motor Co introduces the Model T</a:t>
          </a:r>
        </a:p>
      </dsp:txBody>
      <dsp:txXfrm>
        <a:off x="3991125" y="952512"/>
        <a:ext cx="965966" cy="643977"/>
      </dsp:txXfrm>
    </dsp:sp>
    <dsp:sp modelId="{B2D59266-B583-41AB-9A2A-5A25E8D10589}">
      <dsp:nvSpPr>
        <dsp:cNvPr id="0" name=""/>
        <dsp:cNvSpPr/>
      </dsp:nvSpPr>
      <dsp:spPr>
        <a:xfrm>
          <a:off x="597054" y="1771061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1910s</a:t>
          </a:r>
          <a:endParaRPr lang="en-US" sz="3100" kern="1200" dirty="0"/>
        </a:p>
      </dsp:txBody>
      <dsp:txXfrm>
        <a:off x="984992" y="1771061"/>
        <a:ext cx="1163814" cy="775876"/>
      </dsp:txXfrm>
    </dsp:sp>
    <dsp:sp modelId="{FA843C74-A494-4517-9D15-C5F6C4594AA9}">
      <dsp:nvSpPr>
        <dsp:cNvPr id="0" name=""/>
        <dsp:cNvSpPr/>
      </dsp:nvSpPr>
      <dsp:spPr>
        <a:xfrm>
          <a:off x="2284585" y="1837011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1914: WWI begins</a:t>
          </a:r>
        </a:p>
      </dsp:txBody>
      <dsp:txXfrm>
        <a:off x="2606574" y="1837011"/>
        <a:ext cx="965966" cy="643977"/>
      </dsp:txXfrm>
    </dsp:sp>
    <dsp:sp modelId="{60DE62BA-7D5F-4902-A2FD-0D39AD1C6811}">
      <dsp:nvSpPr>
        <dsp:cNvPr id="0" name=""/>
        <dsp:cNvSpPr/>
      </dsp:nvSpPr>
      <dsp:spPr>
        <a:xfrm>
          <a:off x="3669136" y="1837011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1917: US enters WWI</a:t>
          </a:r>
        </a:p>
      </dsp:txBody>
      <dsp:txXfrm>
        <a:off x="3991125" y="1837011"/>
        <a:ext cx="965966" cy="643977"/>
      </dsp:txXfrm>
    </dsp:sp>
    <dsp:sp modelId="{E582DD16-63BC-427E-8E92-5CF51626BEC1}">
      <dsp:nvSpPr>
        <dsp:cNvPr id="0" name=""/>
        <dsp:cNvSpPr/>
      </dsp:nvSpPr>
      <dsp:spPr>
        <a:xfrm>
          <a:off x="5053687" y="1837011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1918: WWI ends</a:t>
          </a:r>
        </a:p>
      </dsp:txBody>
      <dsp:txXfrm>
        <a:off x="5375676" y="1837011"/>
        <a:ext cx="965966" cy="643977"/>
      </dsp:txXfrm>
    </dsp:sp>
    <dsp:sp modelId="{45577C83-4FC2-4780-B8D6-073305414BA1}">
      <dsp:nvSpPr>
        <dsp:cNvPr id="0" name=""/>
        <dsp:cNvSpPr/>
      </dsp:nvSpPr>
      <dsp:spPr>
        <a:xfrm>
          <a:off x="597054" y="2655560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1920s</a:t>
          </a:r>
          <a:endParaRPr lang="en-US" sz="3200" kern="1200" dirty="0"/>
        </a:p>
      </dsp:txBody>
      <dsp:txXfrm>
        <a:off x="984992" y="2655560"/>
        <a:ext cx="1163814" cy="775876"/>
      </dsp:txXfrm>
    </dsp:sp>
    <dsp:sp modelId="{2E0E03E8-AE47-4EE3-B42B-D54B2F73F141}">
      <dsp:nvSpPr>
        <dsp:cNvPr id="0" name=""/>
        <dsp:cNvSpPr/>
      </dsp:nvSpPr>
      <dsp:spPr>
        <a:xfrm>
          <a:off x="2284585" y="2721510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1920: 19</a:t>
          </a:r>
          <a:r>
            <a:rPr lang="en-US" sz="1050" kern="1200" baseline="30000" dirty="0"/>
            <a:t>th</a:t>
          </a:r>
          <a:r>
            <a:rPr lang="en-US" sz="1050" kern="1200" dirty="0"/>
            <a:t> Amendment passed</a:t>
          </a:r>
        </a:p>
      </dsp:txBody>
      <dsp:txXfrm>
        <a:off x="2606574" y="2721510"/>
        <a:ext cx="965966" cy="643977"/>
      </dsp:txXfrm>
    </dsp:sp>
    <dsp:sp modelId="{073D1EB8-3D69-4A5A-A268-0FA762C53BD2}">
      <dsp:nvSpPr>
        <dsp:cNvPr id="0" name=""/>
        <dsp:cNvSpPr/>
      </dsp:nvSpPr>
      <dsp:spPr>
        <a:xfrm>
          <a:off x="3669136" y="2721510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1927: Charles Lindbergh flies solo across Atlantic</a:t>
          </a:r>
        </a:p>
      </dsp:txBody>
      <dsp:txXfrm>
        <a:off x="3991125" y="2721510"/>
        <a:ext cx="965966" cy="643977"/>
      </dsp:txXfrm>
    </dsp:sp>
    <dsp:sp modelId="{189A163E-23B6-4111-BC07-52CFAE93BEE0}">
      <dsp:nvSpPr>
        <dsp:cNvPr id="0" name=""/>
        <dsp:cNvSpPr/>
      </dsp:nvSpPr>
      <dsp:spPr>
        <a:xfrm>
          <a:off x="5053687" y="2721510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1929: Stock Market Crash</a:t>
          </a:r>
        </a:p>
      </dsp:txBody>
      <dsp:txXfrm>
        <a:off x="5375676" y="2721510"/>
        <a:ext cx="965966" cy="643977"/>
      </dsp:txXfrm>
    </dsp:sp>
    <dsp:sp modelId="{5599CB11-D319-4166-86DB-42D35E061A4C}">
      <dsp:nvSpPr>
        <dsp:cNvPr id="0" name=""/>
        <dsp:cNvSpPr/>
      </dsp:nvSpPr>
      <dsp:spPr>
        <a:xfrm>
          <a:off x="597054" y="3540059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1930s</a:t>
          </a:r>
          <a:endParaRPr lang="en-US" sz="3200" kern="1200" dirty="0"/>
        </a:p>
      </dsp:txBody>
      <dsp:txXfrm>
        <a:off x="984992" y="3540059"/>
        <a:ext cx="1163814" cy="775876"/>
      </dsp:txXfrm>
    </dsp:sp>
    <dsp:sp modelId="{9A47B0F0-A0DC-4A22-845D-DD3AFBDABB9B}">
      <dsp:nvSpPr>
        <dsp:cNvPr id="0" name=""/>
        <dsp:cNvSpPr/>
      </dsp:nvSpPr>
      <dsp:spPr>
        <a:xfrm>
          <a:off x="2284585" y="3606009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1932: FDR elected President</a:t>
          </a:r>
        </a:p>
      </dsp:txBody>
      <dsp:txXfrm>
        <a:off x="2606574" y="3606009"/>
        <a:ext cx="965966" cy="643977"/>
      </dsp:txXfrm>
    </dsp:sp>
    <dsp:sp modelId="{0F07CC51-9049-4793-A2D1-6AE9F5DD5B83}">
      <dsp:nvSpPr>
        <dsp:cNvPr id="0" name=""/>
        <dsp:cNvSpPr/>
      </dsp:nvSpPr>
      <dsp:spPr>
        <a:xfrm>
          <a:off x="3669136" y="3606009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1935: Social Security created</a:t>
          </a:r>
        </a:p>
      </dsp:txBody>
      <dsp:txXfrm>
        <a:off x="3991125" y="3606009"/>
        <a:ext cx="965966" cy="643977"/>
      </dsp:txXfrm>
    </dsp:sp>
    <dsp:sp modelId="{C4F0969E-B8AA-4870-B3EA-89D260AAADB1}">
      <dsp:nvSpPr>
        <dsp:cNvPr id="0" name=""/>
        <dsp:cNvSpPr/>
      </dsp:nvSpPr>
      <dsp:spPr>
        <a:xfrm>
          <a:off x="5053687" y="3606009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1938: Congress creates minimum wage</a:t>
          </a:r>
        </a:p>
      </dsp:txBody>
      <dsp:txXfrm>
        <a:off x="5375676" y="3606009"/>
        <a:ext cx="965966" cy="643977"/>
      </dsp:txXfrm>
    </dsp:sp>
    <dsp:sp modelId="{23A53B06-5467-483D-B947-FD28B62E9320}">
      <dsp:nvSpPr>
        <dsp:cNvPr id="0" name=""/>
        <dsp:cNvSpPr/>
      </dsp:nvSpPr>
      <dsp:spPr>
        <a:xfrm>
          <a:off x="6438238" y="3606009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1939: Nazi Germany invades Poland</a:t>
          </a:r>
        </a:p>
      </dsp:txBody>
      <dsp:txXfrm>
        <a:off x="6760227" y="3606009"/>
        <a:ext cx="965966" cy="6439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31991-E141-4D73-B3F6-6BBC1EC32B2B}">
      <dsp:nvSpPr>
        <dsp:cNvPr id="0" name=""/>
        <dsp:cNvSpPr/>
      </dsp:nvSpPr>
      <dsp:spPr>
        <a:xfrm>
          <a:off x="597054" y="2064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1890s</a:t>
          </a:r>
          <a:endParaRPr lang="en-US" sz="3200" kern="1200" dirty="0"/>
        </a:p>
      </dsp:txBody>
      <dsp:txXfrm>
        <a:off x="984992" y="2064"/>
        <a:ext cx="1163814" cy="775876"/>
      </dsp:txXfrm>
    </dsp:sp>
    <dsp:sp modelId="{53FAFD9C-2822-4156-BB81-78C0079B3944}">
      <dsp:nvSpPr>
        <dsp:cNvPr id="0" name=""/>
        <dsp:cNvSpPr/>
      </dsp:nvSpPr>
      <dsp:spPr>
        <a:xfrm>
          <a:off x="2284585" y="68013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1896: Plessy vs. Ferguson</a:t>
          </a:r>
        </a:p>
      </dsp:txBody>
      <dsp:txXfrm>
        <a:off x="2606574" y="68013"/>
        <a:ext cx="965966" cy="643977"/>
      </dsp:txXfrm>
    </dsp:sp>
    <dsp:sp modelId="{D3951ACD-C36F-4099-B6FF-F030A7A21A53}">
      <dsp:nvSpPr>
        <dsp:cNvPr id="0" name=""/>
        <dsp:cNvSpPr/>
      </dsp:nvSpPr>
      <dsp:spPr>
        <a:xfrm>
          <a:off x="3669136" y="68013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1898: Spanish-American War</a:t>
          </a:r>
        </a:p>
      </dsp:txBody>
      <dsp:txXfrm>
        <a:off x="3991125" y="68013"/>
        <a:ext cx="965966" cy="643977"/>
      </dsp:txXfrm>
    </dsp:sp>
    <dsp:sp modelId="{E63A45D1-28F0-4D73-A2D7-86CDFEECCBF7}">
      <dsp:nvSpPr>
        <dsp:cNvPr id="0" name=""/>
        <dsp:cNvSpPr/>
      </dsp:nvSpPr>
      <dsp:spPr>
        <a:xfrm>
          <a:off x="597054" y="886563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1900s</a:t>
          </a:r>
          <a:endParaRPr lang="en-US" sz="3200" kern="1200" dirty="0"/>
        </a:p>
      </dsp:txBody>
      <dsp:txXfrm>
        <a:off x="984992" y="886563"/>
        <a:ext cx="1163814" cy="775876"/>
      </dsp:txXfrm>
    </dsp:sp>
    <dsp:sp modelId="{1B18CD29-8F9A-415B-BE66-1CAA302DFF81}">
      <dsp:nvSpPr>
        <dsp:cNvPr id="0" name=""/>
        <dsp:cNvSpPr/>
      </dsp:nvSpPr>
      <dsp:spPr>
        <a:xfrm>
          <a:off x="2284585" y="952512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1903: Wright Bros invent airplane</a:t>
          </a:r>
        </a:p>
      </dsp:txBody>
      <dsp:txXfrm>
        <a:off x="2606574" y="952512"/>
        <a:ext cx="965966" cy="643977"/>
      </dsp:txXfrm>
    </dsp:sp>
    <dsp:sp modelId="{9C64BA7A-E94C-4F12-B6A4-C8C0618C5041}">
      <dsp:nvSpPr>
        <dsp:cNvPr id="0" name=""/>
        <dsp:cNvSpPr/>
      </dsp:nvSpPr>
      <dsp:spPr>
        <a:xfrm>
          <a:off x="3669136" y="952512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1908: Ford Motor Co introduces the Model T</a:t>
          </a:r>
        </a:p>
      </dsp:txBody>
      <dsp:txXfrm>
        <a:off x="3991125" y="952512"/>
        <a:ext cx="965966" cy="643977"/>
      </dsp:txXfrm>
    </dsp:sp>
    <dsp:sp modelId="{B2D59266-B583-41AB-9A2A-5A25E8D10589}">
      <dsp:nvSpPr>
        <dsp:cNvPr id="0" name=""/>
        <dsp:cNvSpPr/>
      </dsp:nvSpPr>
      <dsp:spPr>
        <a:xfrm>
          <a:off x="597054" y="1771061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1910s</a:t>
          </a:r>
          <a:endParaRPr lang="en-US" sz="3100" kern="1200" dirty="0"/>
        </a:p>
      </dsp:txBody>
      <dsp:txXfrm>
        <a:off x="984992" y="1771061"/>
        <a:ext cx="1163814" cy="775876"/>
      </dsp:txXfrm>
    </dsp:sp>
    <dsp:sp modelId="{FA843C74-A494-4517-9D15-C5F6C4594AA9}">
      <dsp:nvSpPr>
        <dsp:cNvPr id="0" name=""/>
        <dsp:cNvSpPr/>
      </dsp:nvSpPr>
      <dsp:spPr>
        <a:xfrm>
          <a:off x="2284585" y="1837011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1914: WWI begins</a:t>
          </a:r>
        </a:p>
      </dsp:txBody>
      <dsp:txXfrm>
        <a:off x="2606574" y="1837011"/>
        <a:ext cx="965966" cy="643977"/>
      </dsp:txXfrm>
    </dsp:sp>
    <dsp:sp modelId="{60DE62BA-7D5F-4902-A2FD-0D39AD1C6811}">
      <dsp:nvSpPr>
        <dsp:cNvPr id="0" name=""/>
        <dsp:cNvSpPr/>
      </dsp:nvSpPr>
      <dsp:spPr>
        <a:xfrm>
          <a:off x="3669136" y="1837011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1917: US enters WWI</a:t>
          </a:r>
        </a:p>
      </dsp:txBody>
      <dsp:txXfrm>
        <a:off x="3991125" y="1837011"/>
        <a:ext cx="965966" cy="643977"/>
      </dsp:txXfrm>
    </dsp:sp>
    <dsp:sp modelId="{E582DD16-63BC-427E-8E92-5CF51626BEC1}">
      <dsp:nvSpPr>
        <dsp:cNvPr id="0" name=""/>
        <dsp:cNvSpPr/>
      </dsp:nvSpPr>
      <dsp:spPr>
        <a:xfrm>
          <a:off x="5053687" y="1837011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1918: WWI ends</a:t>
          </a:r>
        </a:p>
      </dsp:txBody>
      <dsp:txXfrm>
        <a:off x="5375676" y="1837011"/>
        <a:ext cx="965966" cy="643977"/>
      </dsp:txXfrm>
    </dsp:sp>
    <dsp:sp modelId="{45577C83-4FC2-4780-B8D6-073305414BA1}">
      <dsp:nvSpPr>
        <dsp:cNvPr id="0" name=""/>
        <dsp:cNvSpPr/>
      </dsp:nvSpPr>
      <dsp:spPr>
        <a:xfrm>
          <a:off x="597054" y="2655560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1920s</a:t>
          </a:r>
          <a:endParaRPr lang="en-US" sz="3200" kern="1200" dirty="0"/>
        </a:p>
      </dsp:txBody>
      <dsp:txXfrm>
        <a:off x="984992" y="2655560"/>
        <a:ext cx="1163814" cy="775876"/>
      </dsp:txXfrm>
    </dsp:sp>
    <dsp:sp modelId="{2E0E03E8-AE47-4EE3-B42B-D54B2F73F141}">
      <dsp:nvSpPr>
        <dsp:cNvPr id="0" name=""/>
        <dsp:cNvSpPr/>
      </dsp:nvSpPr>
      <dsp:spPr>
        <a:xfrm>
          <a:off x="2284585" y="2721510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1920: 19</a:t>
          </a:r>
          <a:r>
            <a:rPr lang="en-US" sz="1050" kern="1200" baseline="30000" dirty="0"/>
            <a:t>th</a:t>
          </a:r>
          <a:r>
            <a:rPr lang="en-US" sz="1050" kern="1200" dirty="0"/>
            <a:t> Amendment passed</a:t>
          </a:r>
        </a:p>
      </dsp:txBody>
      <dsp:txXfrm>
        <a:off x="2606574" y="2721510"/>
        <a:ext cx="965966" cy="643977"/>
      </dsp:txXfrm>
    </dsp:sp>
    <dsp:sp modelId="{073D1EB8-3D69-4A5A-A268-0FA762C53BD2}">
      <dsp:nvSpPr>
        <dsp:cNvPr id="0" name=""/>
        <dsp:cNvSpPr/>
      </dsp:nvSpPr>
      <dsp:spPr>
        <a:xfrm>
          <a:off x="3669136" y="2721510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1927: Charles Lindbergh flies solo across Atlantic</a:t>
          </a:r>
        </a:p>
      </dsp:txBody>
      <dsp:txXfrm>
        <a:off x="3991125" y="2721510"/>
        <a:ext cx="965966" cy="643977"/>
      </dsp:txXfrm>
    </dsp:sp>
    <dsp:sp modelId="{189A163E-23B6-4111-BC07-52CFAE93BEE0}">
      <dsp:nvSpPr>
        <dsp:cNvPr id="0" name=""/>
        <dsp:cNvSpPr/>
      </dsp:nvSpPr>
      <dsp:spPr>
        <a:xfrm>
          <a:off x="5053687" y="2721510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1929: Stock Market Crash</a:t>
          </a:r>
        </a:p>
      </dsp:txBody>
      <dsp:txXfrm>
        <a:off x="5375676" y="2721510"/>
        <a:ext cx="965966" cy="643977"/>
      </dsp:txXfrm>
    </dsp:sp>
    <dsp:sp modelId="{5599CB11-D319-4166-86DB-42D35E061A4C}">
      <dsp:nvSpPr>
        <dsp:cNvPr id="0" name=""/>
        <dsp:cNvSpPr/>
      </dsp:nvSpPr>
      <dsp:spPr>
        <a:xfrm>
          <a:off x="597054" y="3540059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1930s</a:t>
          </a:r>
          <a:endParaRPr lang="en-US" sz="3200" kern="1200" dirty="0"/>
        </a:p>
      </dsp:txBody>
      <dsp:txXfrm>
        <a:off x="984992" y="3540059"/>
        <a:ext cx="1163814" cy="775876"/>
      </dsp:txXfrm>
    </dsp:sp>
    <dsp:sp modelId="{9A47B0F0-A0DC-4A22-845D-DD3AFBDABB9B}">
      <dsp:nvSpPr>
        <dsp:cNvPr id="0" name=""/>
        <dsp:cNvSpPr/>
      </dsp:nvSpPr>
      <dsp:spPr>
        <a:xfrm>
          <a:off x="2284585" y="3606009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1932: FDR elected President</a:t>
          </a:r>
        </a:p>
      </dsp:txBody>
      <dsp:txXfrm>
        <a:off x="2606574" y="3606009"/>
        <a:ext cx="965966" cy="643977"/>
      </dsp:txXfrm>
    </dsp:sp>
    <dsp:sp modelId="{0F07CC51-9049-4793-A2D1-6AE9F5DD5B83}">
      <dsp:nvSpPr>
        <dsp:cNvPr id="0" name=""/>
        <dsp:cNvSpPr/>
      </dsp:nvSpPr>
      <dsp:spPr>
        <a:xfrm>
          <a:off x="3669136" y="3606009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1935: Social Security created</a:t>
          </a:r>
        </a:p>
      </dsp:txBody>
      <dsp:txXfrm>
        <a:off x="3991125" y="3606009"/>
        <a:ext cx="965966" cy="643977"/>
      </dsp:txXfrm>
    </dsp:sp>
    <dsp:sp modelId="{C4F0969E-B8AA-4870-B3EA-89D260AAADB1}">
      <dsp:nvSpPr>
        <dsp:cNvPr id="0" name=""/>
        <dsp:cNvSpPr/>
      </dsp:nvSpPr>
      <dsp:spPr>
        <a:xfrm>
          <a:off x="5053687" y="3606009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1938: Congress creates minimum wage</a:t>
          </a:r>
        </a:p>
      </dsp:txBody>
      <dsp:txXfrm>
        <a:off x="5375676" y="3606009"/>
        <a:ext cx="965966" cy="643977"/>
      </dsp:txXfrm>
    </dsp:sp>
    <dsp:sp modelId="{23A53B06-5467-483D-B947-FD28B62E9320}">
      <dsp:nvSpPr>
        <dsp:cNvPr id="0" name=""/>
        <dsp:cNvSpPr/>
      </dsp:nvSpPr>
      <dsp:spPr>
        <a:xfrm>
          <a:off x="6438238" y="3606009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1939: Nazi Germany invades Poland</a:t>
          </a:r>
        </a:p>
      </dsp:txBody>
      <dsp:txXfrm>
        <a:off x="6760227" y="3606009"/>
        <a:ext cx="965966" cy="6439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31991-E141-4D73-B3F6-6BBC1EC32B2B}">
      <dsp:nvSpPr>
        <dsp:cNvPr id="0" name=""/>
        <dsp:cNvSpPr/>
      </dsp:nvSpPr>
      <dsp:spPr>
        <a:xfrm>
          <a:off x="597054" y="2064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1890s</a:t>
          </a:r>
          <a:endParaRPr lang="en-US" sz="3200" kern="1200" dirty="0"/>
        </a:p>
      </dsp:txBody>
      <dsp:txXfrm>
        <a:off x="984992" y="2064"/>
        <a:ext cx="1163814" cy="775876"/>
      </dsp:txXfrm>
    </dsp:sp>
    <dsp:sp modelId="{53FAFD9C-2822-4156-BB81-78C0079B3944}">
      <dsp:nvSpPr>
        <dsp:cNvPr id="0" name=""/>
        <dsp:cNvSpPr/>
      </dsp:nvSpPr>
      <dsp:spPr>
        <a:xfrm>
          <a:off x="2284585" y="68013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1896: Plessy vs. Ferguson</a:t>
          </a:r>
        </a:p>
      </dsp:txBody>
      <dsp:txXfrm>
        <a:off x="2606574" y="68013"/>
        <a:ext cx="965966" cy="643977"/>
      </dsp:txXfrm>
    </dsp:sp>
    <dsp:sp modelId="{D3951ACD-C36F-4099-B6FF-F030A7A21A53}">
      <dsp:nvSpPr>
        <dsp:cNvPr id="0" name=""/>
        <dsp:cNvSpPr/>
      </dsp:nvSpPr>
      <dsp:spPr>
        <a:xfrm>
          <a:off x="3669136" y="68013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1898: Spanish-American War</a:t>
          </a:r>
        </a:p>
      </dsp:txBody>
      <dsp:txXfrm>
        <a:off x="3991125" y="68013"/>
        <a:ext cx="965966" cy="643977"/>
      </dsp:txXfrm>
    </dsp:sp>
    <dsp:sp modelId="{E63A45D1-28F0-4D73-A2D7-86CDFEECCBF7}">
      <dsp:nvSpPr>
        <dsp:cNvPr id="0" name=""/>
        <dsp:cNvSpPr/>
      </dsp:nvSpPr>
      <dsp:spPr>
        <a:xfrm>
          <a:off x="597054" y="886563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1900s</a:t>
          </a:r>
          <a:endParaRPr lang="en-US" sz="3200" kern="1200" dirty="0"/>
        </a:p>
      </dsp:txBody>
      <dsp:txXfrm>
        <a:off x="984992" y="886563"/>
        <a:ext cx="1163814" cy="775876"/>
      </dsp:txXfrm>
    </dsp:sp>
    <dsp:sp modelId="{1B18CD29-8F9A-415B-BE66-1CAA302DFF81}">
      <dsp:nvSpPr>
        <dsp:cNvPr id="0" name=""/>
        <dsp:cNvSpPr/>
      </dsp:nvSpPr>
      <dsp:spPr>
        <a:xfrm>
          <a:off x="2284585" y="952512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1903: Wright Bros invent airplane</a:t>
          </a:r>
        </a:p>
      </dsp:txBody>
      <dsp:txXfrm>
        <a:off x="2606574" y="952512"/>
        <a:ext cx="965966" cy="643977"/>
      </dsp:txXfrm>
    </dsp:sp>
    <dsp:sp modelId="{9C64BA7A-E94C-4F12-B6A4-C8C0618C5041}">
      <dsp:nvSpPr>
        <dsp:cNvPr id="0" name=""/>
        <dsp:cNvSpPr/>
      </dsp:nvSpPr>
      <dsp:spPr>
        <a:xfrm>
          <a:off x="3669136" y="952512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1908: Ford Motor Co introduces the Model T</a:t>
          </a:r>
        </a:p>
      </dsp:txBody>
      <dsp:txXfrm>
        <a:off x="3991125" y="952512"/>
        <a:ext cx="965966" cy="643977"/>
      </dsp:txXfrm>
    </dsp:sp>
    <dsp:sp modelId="{B2D59266-B583-41AB-9A2A-5A25E8D10589}">
      <dsp:nvSpPr>
        <dsp:cNvPr id="0" name=""/>
        <dsp:cNvSpPr/>
      </dsp:nvSpPr>
      <dsp:spPr>
        <a:xfrm>
          <a:off x="597054" y="1771061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1910s</a:t>
          </a:r>
          <a:endParaRPr lang="en-US" sz="3100" kern="1200" dirty="0"/>
        </a:p>
      </dsp:txBody>
      <dsp:txXfrm>
        <a:off x="984992" y="1771061"/>
        <a:ext cx="1163814" cy="775876"/>
      </dsp:txXfrm>
    </dsp:sp>
    <dsp:sp modelId="{FA843C74-A494-4517-9D15-C5F6C4594AA9}">
      <dsp:nvSpPr>
        <dsp:cNvPr id="0" name=""/>
        <dsp:cNvSpPr/>
      </dsp:nvSpPr>
      <dsp:spPr>
        <a:xfrm>
          <a:off x="2284585" y="1837011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1914: WWI begins</a:t>
          </a:r>
        </a:p>
      </dsp:txBody>
      <dsp:txXfrm>
        <a:off x="2606574" y="1837011"/>
        <a:ext cx="965966" cy="643977"/>
      </dsp:txXfrm>
    </dsp:sp>
    <dsp:sp modelId="{60DE62BA-7D5F-4902-A2FD-0D39AD1C6811}">
      <dsp:nvSpPr>
        <dsp:cNvPr id="0" name=""/>
        <dsp:cNvSpPr/>
      </dsp:nvSpPr>
      <dsp:spPr>
        <a:xfrm>
          <a:off x="3669136" y="1837011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1917: US enters WWI</a:t>
          </a:r>
        </a:p>
      </dsp:txBody>
      <dsp:txXfrm>
        <a:off x="3991125" y="1837011"/>
        <a:ext cx="965966" cy="643977"/>
      </dsp:txXfrm>
    </dsp:sp>
    <dsp:sp modelId="{E582DD16-63BC-427E-8E92-5CF51626BEC1}">
      <dsp:nvSpPr>
        <dsp:cNvPr id="0" name=""/>
        <dsp:cNvSpPr/>
      </dsp:nvSpPr>
      <dsp:spPr>
        <a:xfrm>
          <a:off x="5053687" y="1837011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1918: WWI ends</a:t>
          </a:r>
        </a:p>
      </dsp:txBody>
      <dsp:txXfrm>
        <a:off x="5375676" y="1837011"/>
        <a:ext cx="965966" cy="643977"/>
      </dsp:txXfrm>
    </dsp:sp>
    <dsp:sp modelId="{45577C83-4FC2-4780-B8D6-073305414BA1}">
      <dsp:nvSpPr>
        <dsp:cNvPr id="0" name=""/>
        <dsp:cNvSpPr/>
      </dsp:nvSpPr>
      <dsp:spPr>
        <a:xfrm>
          <a:off x="597054" y="2655560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1920s</a:t>
          </a:r>
          <a:endParaRPr lang="en-US" sz="3200" kern="1200" dirty="0"/>
        </a:p>
      </dsp:txBody>
      <dsp:txXfrm>
        <a:off x="984992" y="2655560"/>
        <a:ext cx="1163814" cy="775876"/>
      </dsp:txXfrm>
    </dsp:sp>
    <dsp:sp modelId="{2E0E03E8-AE47-4EE3-B42B-D54B2F73F141}">
      <dsp:nvSpPr>
        <dsp:cNvPr id="0" name=""/>
        <dsp:cNvSpPr/>
      </dsp:nvSpPr>
      <dsp:spPr>
        <a:xfrm>
          <a:off x="2284585" y="2721510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1920: 19</a:t>
          </a:r>
          <a:r>
            <a:rPr lang="en-US" sz="1050" kern="1200" baseline="30000" dirty="0"/>
            <a:t>th</a:t>
          </a:r>
          <a:r>
            <a:rPr lang="en-US" sz="1050" kern="1200" dirty="0"/>
            <a:t> Amendment passed</a:t>
          </a:r>
        </a:p>
      </dsp:txBody>
      <dsp:txXfrm>
        <a:off x="2606574" y="2721510"/>
        <a:ext cx="965966" cy="643977"/>
      </dsp:txXfrm>
    </dsp:sp>
    <dsp:sp modelId="{073D1EB8-3D69-4A5A-A268-0FA762C53BD2}">
      <dsp:nvSpPr>
        <dsp:cNvPr id="0" name=""/>
        <dsp:cNvSpPr/>
      </dsp:nvSpPr>
      <dsp:spPr>
        <a:xfrm>
          <a:off x="3669136" y="2721510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1927: Charles Lindbergh flies solo across Atlantic</a:t>
          </a:r>
        </a:p>
      </dsp:txBody>
      <dsp:txXfrm>
        <a:off x="3991125" y="2721510"/>
        <a:ext cx="965966" cy="643977"/>
      </dsp:txXfrm>
    </dsp:sp>
    <dsp:sp modelId="{189A163E-23B6-4111-BC07-52CFAE93BEE0}">
      <dsp:nvSpPr>
        <dsp:cNvPr id="0" name=""/>
        <dsp:cNvSpPr/>
      </dsp:nvSpPr>
      <dsp:spPr>
        <a:xfrm>
          <a:off x="5053687" y="2721510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1929: Stock Market Crash</a:t>
          </a:r>
        </a:p>
      </dsp:txBody>
      <dsp:txXfrm>
        <a:off x="5375676" y="2721510"/>
        <a:ext cx="965966" cy="643977"/>
      </dsp:txXfrm>
    </dsp:sp>
    <dsp:sp modelId="{5599CB11-D319-4166-86DB-42D35E061A4C}">
      <dsp:nvSpPr>
        <dsp:cNvPr id="0" name=""/>
        <dsp:cNvSpPr/>
      </dsp:nvSpPr>
      <dsp:spPr>
        <a:xfrm>
          <a:off x="597054" y="3540059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1930s</a:t>
          </a:r>
          <a:endParaRPr lang="en-US" sz="3200" kern="1200" dirty="0"/>
        </a:p>
      </dsp:txBody>
      <dsp:txXfrm>
        <a:off x="984992" y="3540059"/>
        <a:ext cx="1163814" cy="775876"/>
      </dsp:txXfrm>
    </dsp:sp>
    <dsp:sp modelId="{9A47B0F0-A0DC-4A22-845D-DD3AFBDABB9B}">
      <dsp:nvSpPr>
        <dsp:cNvPr id="0" name=""/>
        <dsp:cNvSpPr/>
      </dsp:nvSpPr>
      <dsp:spPr>
        <a:xfrm>
          <a:off x="2284585" y="3606009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1932: FDR elected President</a:t>
          </a:r>
        </a:p>
      </dsp:txBody>
      <dsp:txXfrm>
        <a:off x="2606574" y="3606009"/>
        <a:ext cx="965966" cy="643977"/>
      </dsp:txXfrm>
    </dsp:sp>
    <dsp:sp modelId="{0F07CC51-9049-4793-A2D1-6AE9F5DD5B83}">
      <dsp:nvSpPr>
        <dsp:cNvPr id="0" name=""/>
        <dsp:cNvSpPr/>
      </dsp:nvSpPr>
      <dsp:spPr>
        <a:xfrm>
          <a:off x="3669136" y="3606009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1935: Social Security created</a:t>
          </a:r>
        </a:p>
      </dsp:txBody>
      <dsp:txXfrm>
        <a:off x="3991125" y="3606009"/>
        <a:ext cx="965966" cy="643977"/>
      </dsp:txXfrm>
    </dsp:sp>
    <dsp:sp modelId="{C4F0969E-B8AA-4870-B3EA-89D260AAADB1}">
      <dsp:nvSpPr>
        <dsp:cNvPr id="0" name=""/>
        <dsp:cNvSpPr/>
      </dsp:nvSpPr>
      <dsp:spPr>
        <a:xfrm>
          <a:off x="5053687" y="3606009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1938: Congress creates minimum wage</a:t>
          </a:r>
        </a:p>
      </dsp:txBody>
      <dsp:txXfrm>
        <a:off x="5375676" y="3606009"/>
        <a:ext cx="965966" cy="643977"/>
      </dsp:txXfrm>
    </dsp:sp>
    <dsp:sp modelId="{23A53B06-5467-483D-B947-FD28B62E9320}">
      <dsp:nvSpPr>
        <dsp:cNvPr id="0" name=""/>
        <dsp:cNvSpPr/>
      </dsp:nvSpPr>
      <dsp:spPr>
        <a:xfrm>
          <a:off x="6438238" y="3606009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1939: Nazi Germany invades Poland</a:t>
          </a:r>
        </a:p>
      </dsp:txBody>
      <dsp:txXfrm>
        <a:off x="6760227" y="3606009"/>
        <a:ext cx="965966" cy="64397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31991-E141-4D73-B3F6-6BBC1EC32B2B}">
      <dsp:nvSpPr>
        <dsp:cNvPr id="0" name=""/>
        <dsp:cNvSpPr/>
      </dsp:nvSpPr>
      <dsp:spPr>
        <a:xfrm>
          <a:off x="597054" y="2064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1890s</a:t>
          </a:r>
          <a:endParaRPr lang="en-US" sz="3200" kern="1200" dirty="0"/>
        </a:p>
      </dsp:txBody>
      <dsp:txXfrm>
        <a:off x="984992" y="2064"/>
        <a:ext cx="1163814" cy="775876"/>
      </dsp:txXfrm>
    </dsp:sp>
    <dsp:sp modelId="{53FAFD9C-2822-4156-BB81-78C0079B3944}">
      <dsp:nvSpPr>
        <dsp:cNvPr id="0" name=""/>
        <dsp:cNvSpPr/>
      </dsp:nvSpPr>
      <dsp:spPr>
        <a:xfrm>
          <a:off x="2284585" y="68013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1896: Plessy vs. Ferguson</a:t>
          </a:r>
        </a:p>
      </dsp:txBody>
      <dsp:txXfrm>
        <a:off x="2606574" y="68013"/>
        <a:ext cx="965966" cy="643977"/>
      </dsp:txXfrm>
    </dsp:sp>
    <dsp:sp modelId="{D3951ACD-C36F-4099-B6FF-F030A7A21A53}">
      <dsp:nvSpPr>
        <dsp:cNvPr id="0" name=""/>
        <dsp:cNvSpPr/>
      </dsp:nvSpPr>
      <dsp:spPr>
        <a:xfrm>
          <a:off x="3669136" y="68013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1898: Spanish-American War</a:t>
          </a:r>
        </a:p>
      </dsp:txBody>
      <dsp:txXfrm>
        <a:off x="3991125" y="68013"/>
        <a:ext cx="965966" cy="643977"/>
      </dsp:txXfrm>
    </dsp:sp>
    <dsp:sp modelId="{E63A45D1-28F0-4D73-A2D7-86CDFEECCBF7}">
      <dsp:nvSpPr>
        <dsp:cNvPr id="0" name=""/>
        <dsp:cNvSpPr/>
      </dsp:nvSpPr>
      <dsp:spPr>
        <a:xfrm>
          <a:off x="597054" y="886563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1900s</a:t>
          </a:r>
          <a:endParaRPr lang="en-US" sz="3200" kern="1200" dirty="0"/>
        </a:p>
      </dsp:txBody>
      <dsp:txXfrm>
        <a:off x="984992" y="886563"/>
        <a:ext cx="1163814" cy="775876"/>
      </dsp:txXfrm>
    </dsp:sp>
    <dsp:sp modelId="{1B18CD29-8F9A-415B-BE66-1CAA302DFF81}">
      <dsp:nvSpPr>
        <dsp:cNvPr id="0" name=""/>
        <dsp:cNvSpPr/>
      </dsp:nvSpPr>
      <dsp:spPr>
        <a:xfrm>
          <a:off x="2284585" y="952512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1903: Wright Bros invent airplane</a:t>
          </a:r>
        </a:p>
      </dsp:txBody>
      <dsp:txXfrm>
        <a:off x="2606574" y="952512"/>
        <a:ext cx="965966" cy="643977"/>
      </dsp:txXfrm>
    </dsp:sp>
    <dsp:sp modelId="{9C64BA7A-E94C-4F12-B6A4-C8C0618C5041}">
      <dsp:nvSpPr>
        <dsp:cNvPr id="0" name=""/>
        <dsp:cNvSpPr/>
      </dsp:nvSpPr>
      <dsp:spPr>
        <a:xfrm>
          <a:off x="3669136" y="952512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1908: Ford Motor Co introduces the Model T</a:t>
          </a:r>
        </a:p>
      </dsp:txBody>
      <dsp:txXfrm>
        <a:off x="3991125" y="952512"/>
        <a:ext cx="965966" cy="643977"/>
      </dsp:txXfrm>
    </dsp:sp>
    <dsp:sp modelId="{B2D59266-B583-41AB-9A2A-5A25E8D10589}">
      <dsp:nvSpPr>
        <dsp:cNvPr id="0" name=""/>
        <dsp:cNvSpPr/>
      </dsp:nvSpPr>
      <dsp:spPr>
        <a:xfrm>
          <a:off x="597054" y="1771061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1910s</a:t>
          </a:r>
          <a:endParaRPr lang="en-US" sz="3100" kern="1200" dirty="0"/>
        </a:p>
      </dsp:txBody>
      <dsp:txXfrm>
        <a:off x="984992" y="1771061"/>
        <a:ext cx="1163814" cy="775876"/>
      </dsp:txXfrm>
    </dsp:sp>
    <dsp:sp modelId="{FA843C74-A494-4517-9D15-C5F6C4594AA9}">
      <dsp:nvSpPr>
        <dsp:cNvPr id="0" name=""/>
        <dsp:cNvSpPr/>
      </dsp:nvSpPr>
      <dsp:spPr>
        <a:xfrm>
          <a:off x="2284585" y="1837011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1914: WWI begins</a:t>
          </a:r>
        </a:p>
      </dsp:txBody>
      <dsp:txXfrm>
        <a:off x="2606574" y="1837011"/>
        <a:ext cx="965966" cy="643977"/>
      </dsp:txXfrm>
    </dsp:sp>
    <dsp:sp modelId="{60DE62BA-7D5F-4902-A2FD-0D39AD1C6811}">
      <dsp:nvSpPr>
        <dsp:cNvPr id="0" name=""/>
        <dsp:cNvSpPr/>
      </dsp:nvSpPr>
      <dsp:spPr>
        <a:xfrm>
          <a:off x="3669136" y="1837011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1917: US enters WWI</a:t>
          </a:r>
        </a:p>
      </dsp:txBody>
      <dsp:txXfrm>
        <a:off x="3991125" y="1837011"/>
        <a:ext cx="965966" cy="643977"/>
      </dsp:txXfrm>
    </dsp:sp>
    <dsp:sp modelId="{E582DD16-63BC-427E-8E92-5CF51626BEC1}">
      <dsp:nvSpPr>
        <dsp:cNvPr id="0" name=""/>
        <dsp:cNvSpPr/>
      </dsp:nvSpPr>
      <dsp:spPr>
        <a:xfrm>
          <a:off x="5053687" y="1837011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1918: WWI ends</a:t>
          </a:r>
        </a:p>
      </dsp:txBody>
      <dsp:txXfrm>
        <a:off x="5375676" y="1837011"/>
        <a:ext cx="965966" cy="643977"/>
      </dsp:txXfrm>
    </dsp:sp>
    <dsp:sp modelId="{45577C83-4FC2-4780-B8D6-073305414BA1}">
      <dsp:nvSpPr>
        <dsp:cNvPr id="0" name=""/>
        <dsp:cNvSpPr/>
      </dsp:nvSpPr>
      <dsp:spPr>
        <a:xfrm>
          <a:off x="597054" y="2655560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1920s</a:t>
          </a:r>
          <a:endParaRPr lang="en-US" sz="3200" kern="1200" dirty="0"/>
        </a:p>
      </dsp:txBody>
      <dsp:txXfrm>
        <a:off x="984992" y="2655560"/>
        <a:ext cx="1163814" cy="775876"/>
      </dsp:txXfrm>
    </dsp:sp>
    <dsp:sp modelId="{2E0E03E8-AE47-4EE3-B42B-D54B2F73F141}">
      <dsp:nvSpPr>
        <dsp:cNvPr id="0" name=""/>
        <dsp:cNvSpPr/>
      </dsp:nvSpPr>
      <dsp:spPr>
        <a:xfrm>
          <a:off x="2284585" y="2721510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1920: 19</a:t>
          </a:r>
          <a:r>
            <a:rPr lang="en-US" sz="1050" kern="1200" baseline="30000" dirty="0"/>
            <a:t>th</a:t>
          </a:r>
          <a:r>
            <a:rPr lang="en-US" sz="1050" kern="1200" dirty="0"/>
            <a:t> Amendment passed</a:t>
          </a:r>
        </a:p>
      </dsp:txBody>
      <dsp:txXfrm>
        <a:off x="2606574" y="2721510"/>
        <a:ext cx="965966" cy="643977"/>
      </dsp:txXfrm>
    </dsp:sp>
    <dsp:sp modelId="{073D1EB8-3D69-4A5A-A268-0FA762C53BD2}">
      <dsp:nvSpPr>
        <dsp:cNvPr id="0" name=""/>
        <dsp:cNvSpPr/>
      </dsp:nvSpPr>
      <dsp:spPr>
        <a:xfrm>
          <a:off x="3669136" y="2721510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1927: Charles Lindbergh flies solo across Atlantic</a:t>
          </a:r>
        </a:p>
      </dsp:txBody>
      <dsp:txXfrm>
        <a:off x="3991125" y="2721510"/>
        <a:ext cx="965966" cy="643977"/>
      </dsp:txXfrm>
    </dsp:sp>
    <dsp:sp modelId="{189A163E-23B6-4111-BC07-52CFAE93BEE0}">
      <dsp:nvSpPr>
        <dsp:cNvPr id="0" name=""/>
        <dsp:cNvSpPr/>
      </dsp:nvSpPr>
      <dsp:spPr>
        <a:xfrm>
          <a:off x="5053687" y="2721510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1929: Stock Market Crash</a:t>
          </a:r>
        </a:p>
      </dsp:txBody>
      <dsp:txXfrm>
        <a:off x="5375676" y="2721510"/>
        <a:ext cx="965966" cy="643977"/>
      </dsp:txXfrm>
    </dsp:sp>
    <dsp:sp modelId="{5599CB11-D319-4166-86DB-42D35E061A4C}">
      <dsp:nvSpPr>
        <dsp:cNvPr id="0" name=""/>
        <dsp:cNvSpPr/>
      </dsp:nvSpPr>
      <dsp:spPr>
        <a:xfrm>
          <a:off x="597054" y="3540059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1930s</a:t>
          </a:r>
          <a:endParaRPr lang="en-US" sz="3200" kern="1200" dirty="0"/>
        </a:p>
      </dsp:txBody>
      <dsp:txXfrm>
        <a:off x="984992" y="3540059"/>
        <a:ext cx="1163814" cy="775876"/>
      </dsp:txXfrm>
    </dsp:sp>
    <dsp:sp modelId="{9A47B0F0-A0DC-4A22-845D-DD3AFBDABB9B}">
      <dsp:nvSpPr>
        <dsp:cNvPr id="0" name=""/>
        <dsp:cNvSpPr/>
      </dsp:nvSpPr>
      <dsp:spPr>
        <a:xfrm>
          <a:off x="2284585" y="3606009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1932: FDR elected President</a:t>
          </a:r>
        </a:p>
      </dsp:txBody>
      <dsp:txXfrm>
        <a:off x="2606574" y="3606009"/>
        <a:ext cx="965966" cy="643977"/>
      </dsp:txXfrm>
    </dsp:sp>
    <dsp:sp modelId="{0F07CC51-9049-4793-A2D1-6AE9F5DD5B83}">
      <dsp:nvSpPr>
        <dsp:cNvPr id="0" name=""/>
        <dsp:cNvSpPr/>
      </dsp:nvSpPr>
      <dsp:spPr>
        <a:xfrm>
          <a:off x="3669136" y="3606009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1935: Social Security created</a:t>
          </a:r>
        </a:p>
      </dsp:txBody>
      <dsp:txXfrm>
        <a:off x="3991125" y="3606009"/>
        <a:ext cx="965966" cy="643977"/>
      </dsp:txXfrm>
    </dsp:sp>
    <dsp:sp modelId="{C4F0969E-B8AA-4870-B3EA-89D260AAADB1}">
      <dsp:nvSpPr>
        <dsp:cNvPr id="0" name=""/>
        <dsp:cNvSpPr/>
      </dsp:nvSpPr>
      <dsp:spPr>
        <a:xfrm>
          <a:off x="5053687" y="3606009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1938: Congress creates minimum wage</a:t>
          </a:r>
        </a:p>
      </dsp:txBody>
      <dsp:txXfrm>
        <a:off x="5375676" y="3606009"/>
        <a:ext cx="965966" cy="643977"/>
      </dsp:txXfrm>
    </dsp:sp>
    <dsp:sp modelId="{23A53B06-5467-483D-B947-FD28B62E9320}">
      <dsp:nvSpPr>
        <dsp:cNvPr id="0" name=""/>
        <dsp:cNvSpPr/>
      </dsp:nvSpPr>
      <dsp:spPr>
        <a:xfrm>
          <a:off x="6438238" y="3606009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1939: Nazi Germany invades Poland</a:t>
          </a:r>
        </a:p>
      </dsp:txBody>
      <dsp:txXfrm>
        <a:off x="6760227" y="3606009"/>
        <a:ext cx="965966" cy="64397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331991-E141-4D73-B3F6-6BBC1EC32B2B}">
      <dsp:nvSpPr>
        <dsp:cNvPr id="0" name=""/>
        <dsp:cNvSpPr/>
      </dsp:nvSpPr>
      <dsp:spPr>
        <a:xfrm>
          <a:off x="597054" y="2064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1890s</a:t>
          </a:r>
          <a:endParaRPr lang="en-US" sz="3200" kern="1200" dirty="0"/>
        </a:p>
      </dsp:txBody>
      <dsp:txXfrm>
        <a:off x="984992" y="2064"/>
        <a:ext cx="1163814" cy="775876"/>
      </dsp:txXfrm>
    </dsp:sp>
    <dsp:sp modelId="{53FAFD9C-2822-4156-BB81-78C0079B3944}">
      <dsp:nvSpPr>
        <dsp:cNvPr id="0" name=""/>
        <dsp:cNvSpPr/>
      </dsp:nvSpPr>
      <dsp:spPr>
        <a:xfrm>
          <a:off x="2284585" y="68013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1896: Plessy vs. Ferguson</a:t>
          </a:r>
        </a:p>
      </dsp:txBody>
      <dsp:txXfrm>
        <a:off x="2606574" y="68013"/>
        <a:ext cx="965966" cy="643977"/>
      </dsp:txXfrm>
    </dsp:sp>
    <dsp:sp modelId="{D3951ACD-C36F-4099-B6FF-F030A7A21A53}">
      <dsp:nvSpPr>
        <dsp:cNvPr id="0" name=""/>
        <dsp:cNvSpPr/>
      </dsp:nvSpPr>
      <dsp:spPr>
        <a:xfrm>
          <a:off x="3669136" y="68013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1898: Spanish-American War</a:t>
          </a:r>
        </a:p>
      </dsp:txBody>
      <dsp:txXfrm>
        <a:off x="3991125" y="68013"/>
        <a:ext cx="965966" cy="643977"/>
      </dsp:txXfrm>
    </dsp:sp>
    <dsp:sp modelId="{E63A45D1-28F0-4D73-A2D7-86CDFEECCBF7}">
      <dsp:nvSpPr>
        <dsp:cNvPr id="0" name=""/>
        <dsp:cNvSpPr/>
      </dsp:nvSpPr>
      <dsp:spPr>
        <a:xfrm>
          <a:off x="597054" y="886563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1900s</a:t>
          </a:r>
          <a:endParaRPr lang="en-US" sz="3200" kern="1200" dirty="0"/>
        </a:p>
      </dsp:txBody>
      <dsp:txXfrm>
        <a:off x="984992" y="886563"/>
        <a:ext cx="1163814" cy="775876"/>
      </dsp:txXfrm>
    </dsp:sp>
    <dsp:sp modelId="{1B18CD29-8F9A-415B-BE66-1CAA302DFF81}">
      <dsp:nvSpPr>
        <dsp:cNvPr id="0" name=""/>
        <dsp:cNvSpPr/>
      </dsp:nvSpPr>
      <dsp:spPr>
        <a:xfrm>
          <a:off x="2284585" y="952512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1903: Wright Bros invent airplane</a:t>
          </a:r>
        </a:p>
      </dsp:txBody>
      <dsp:txXfrm>
        <a:off x="2606574" y="952512"/>
        <a:ext cx="965966" cy="643977"/>
      </dsp:txXfrm>
    </dsp:sp>
    <dsp:sp modelId="{9C64BA7A-E94C-4F12-B6A4-C8C0618C5041}">
      <dsp:nvSpPr>
        <dsp:cNvPr id="0" name=""/>
        <dsp:cNvSpPr/>
      </dsp:nvSpPr>
      <dsp:spPr>
        <a:xfrm>
          <a:off x="3669136" y="952512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1908: Ford Motor Co introduces the Model T</a:t>
          </a:r>
        </a:p>
      </dsp:txBody>
      <dsp:txXfrm>
        <a:off x="3991125" y="952512"/>
        <a:ext cx="965966" cy="643977"/>
      </dsp:txXfrm>
    </dsp:sp>
    <dsp:sp modelId="{B2D59266-B583-41AB-9A2A-5A25E8D10589}">
      <dsp:nvSpPr>
        <dsp:cNvPr id="0" name=""/>
        <dsp:cNvSpPr/>
      </dsp:nvSpPr>
      <dsp:spPr>
        <a:xfrm>
          <a:off x="597054" y="1771061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9370" tIns="19685" rIns="0" bIns="1968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 err="1"/>
            <a:t>1910s</a:t>
          </a:r>
          <a:endParaRPr lang="en-US" sz="3100" kern="1200" dirty="0"/>
        </a:p>
      </dsp:txBody>
      <dsp:txXfrm>
        <a:off x="984992" y="1771061"/>
        <a:ext cx="1163814" cy="775876"/>
      </dsp:txXfrm>
    </dsp:sp>
    <dsp:sp modelId="{FA843C74-A494-4517-9D15-C5F6C4594AA9}">
      <dsp:nvSpPr>
        <dsp:cNvPr id="0" name=""/>
        <dsp:cNvSpPr/>
      </dsp:nvSpPr>
      <dsp:spPr>
        <a:xfrm>
          <a:off x="2284585" y="1837011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1914: WWI begins</a:t>
          </a:r>
        </a:p>
      </dsp:txBody>
      <dsp:txXfrm>
        <a:off x="2606574" y="1837011"/>
        <a:ext cx="965966" cy="643977"/>
      </dsp:txXfrm>
    </dsp:sp>
    <dsp:sp modelId="{60DE62BA-7D5F-4902-A2FD-0D39AD1C6811}">
      <dsp:nvSpPr>
        <dsp:cNvPr id="0" name=""/>
        <dsp:cNvSpPr/>
      </dsp:nvSpPr>
      <dsp:spPr>
        <a:xfrm>
          <a:off x="3669136" y="1837011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1917: US enters WWI</a:t>
          </a:r>
        </a:p>
      </dsp:txBody>
      <dsp:txXfrm>
        <a:off x="3991125" y="1837011"/>
        <a:ext cx="965966" cy="643977"/>
      </dsp:txXfrm>
    </dsp:sp>
    <dsp:sp modelId="{E582DD16-63BC-427E-8E92-5CF51626BEC1}">
      <dsp:nvSpPr>
        <dsp:cNvPr id="0" name=""/>
        <dsp:cNvSpPr/>
      </dsp:nvSpPr>
      <dsp:spPr>
        <a:xfrm>
          <a:off x="5053687" y="1837011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1918: WWI ends</a:t>
          </a:r>
        </a:p>
      </dsp:txBody>
      <dsp:txXfrm>
        <a:off x="5375676" y="1837011"/>
        <a:ext cx="965966" cy="643977"/>
      </dsp:txXfrm>
    </dsp:sp>
    <dsp:sp modelId="{45577C83-4FC2-4780-B8D6-073305414BA1}">
      <dsp:nvSpPr>
        <dsp:cNvPr id="0" name=""/>
        <dsp:cNvSpPr/>
      </dsp:nvSpPr>
      <dsp:spPr>
        <a:xfrm>
          <a:off x="597054" y="2655560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1920s</a:t>
          </a:r>
          <a:endParaRPr lang="en-US" sz="3200" kern="1200" dirty="0"/>
        </a:p>
      </dsp:txBody>
      <dsp:txXfrm>
        <a:off x="984992" y="2655560"/>
        <a:ext cx="1163814" cy="775876"/>
      </dsp:txXfrm>
    </dsp:sp>
    <dsp:sp modelId="{2E0E03E8-AE47-4EE3-B42B-D54B2F73F141}">
      <dsp:nvSpPr>
        <dsp:cNvPr id="0" name=""/>
        <dsp:cNvSpPr/>
      </dsp:nvSpPr>
      <dsp:spPr>
        <a:xfrm>
          <a:off x="2284585" y="2721510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1920: 19</a:t>
          </a:r>
          <a:r>
            <a:rPr lang="en-US" sz="1050" kern="1200" baseline="30000" dirty="0"/>
            <a:t>th</a:t>
          </a:r>
          <a:r>
            <a:rPr lang="en-US" sz="1050" kern="1200" dirty="0"/>
            <a:t> Amendment passed</a:t>
          </a:r>
        </a:p>
      </dsp:txBody>
      <dsp:txXfrm>
        <a:off x="2606574" y="2721510"/>
        <a:ext cx="965966" cy="643977"/>
      </dsp:txXfrm>
    </dsp:sp>
    <dsp:sp modelId="{073D1EB8-3D69-4A5A-A268-0FA762C53BD2}">
      <dsp:nvSpPr>
        <dsp:cNvPr id="0" name=""/>
        <dsp:cNvSpPr/>
      </dsp:nvSpPr>
      <dsp:spPr>
        <a:xfrm>
          <a:off x="3669136" y="2721510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1927: Charles Lindbergh flies solo across Atlantic</a:t>
          </a:r>
        </a:p>
      </dsp:txBody>
      <dsp:txXfrm>
        <a:off x="3991125" y="2721510"/>
        <a:ext cx="965966" cy="643977"/>
      </dsp:txXfrm>
    </dsp:sp>
    <dsp:sp modelId="{189A163E-23B6-4111-BC07-52CFAE93BEE0}">
      <dsp:nvSpPr>
        <dsp:cNvPr id="0" name=""/>
        <dsp:cNvSpPr/>
      </dsp:nvSpPr>
      <dsp:spPr>
        <a:xfrm>
          <a:off x="5053687" y="2721510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1929: Stock Market Crash</a:t>
          </a:r>
        </a:p>
      </dsp:txBody>
      <dsp:txXfrm>
        <a:off x="5375676" y="2721510"/>
        <a:ext cx="965966" cy="643977"/>
      </dsp:txXfrm>
    </dsp:sp>
    <dsp:sp modelId="{5599CB11-D319-4166-86DB-42D35E061A4C}">
      <dsp:nvSpPr>
        <dsp:cNvPr id="0" name=""/>
        <dsp:cNvSpPr/>
      </dsp:nvSpPr>
      <dsp:spPr>
        <a:xfrm>
          <a:off x="597054" y="3540059"/>
          <a:ext cx="1939690" cy="775876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/>
            <a:t>1930s</a:t>
          </a:r>
          <a:endParaRPr lang="en-US" sz="3200" kern="1200" dirty="0"/>
        </a:p>
      </dsp:txBody>
      <dsp:txXfrm>
        <a:off x="984992" y="3540059"/>
        <a:ext cx="1163814" cy="775876"/>
      </dsp:txXfrm>
    </dsp:sp>
    <dsp:sp modelId="{9A47B0F0-A0DC-4A22-845D-DD3AFBDABB9B}">
      <dsp:nvSpPr>
        <dsp:cNvPr id="0" name=""/>
        <dsp:cNvSpPr/>
      </dsp:nvSpPr>
      <dsp:spPr>
        <a:xfrm>
          <a:off x="2284585" y="3606009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1932: FDR elected President</a:t>
          </a:r>
        </a:p>
      </dsp:txBody>
      <dsp:txXfrm>
        <a:off x="2606574" y="3606009"/>
        <a:ext cx="965966" cy="643977"/>
      </dsp:txXfrm>
    </dsp:sp>
    <dsp:sp modelId="{0F07CC51-9049-4793-A2D1-6AE9F5DD5B83}">
      <dsp:nvSpPr>
        <dsp:cNvPr id="0" name=""/>
        <dsp:cNvSpPr/>
      </dsp:nvSpPr>
      <dsp:spPr>
        <a:xfrm>
          <a:off x="3669136" y="3606009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1935: Social Security created</a:t>
          </a:r>
        </a:p>
      </dsp:txBody>
      <dsp:txXfrm>
        <a:off x="3991125" y="3606009"/>
        <a:ext cx="965966" cy="643977"/>
      </dsp:txXfrm>
    </dsp:sp>
    <dsp:sp modelId="{C4F0969E-B8AA-4870-B3EA-89D260AAADB1}">
      <dsp:nvSpPr>
        <dsp:cNvPr id="0" name=""/>
        <dsp:cNvSpPr/>
      </dsp:nvSpPr>
      <dsp:spPr>
        <a:xfrm>
          <a:off x="5053687" y="3606009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1938: Congress creates minimum wage</a:t>
          </a:r>
        </a:p>
      </dsp:txBody>
      <dsp:txXfrm>
        <a:off x="5375676" y="3606009"/>
        <a:ext cx="965966" cy="643977"/>
      </dsp:txXfrm>
    </dsp:sp>
    <dsp:sp modelId="{23A53B06-5467-483D-B947-FD28B62E9320}">
      <dsp:nvSpPr>
        <dsp:cNvPr id="0" name=""/>
        <dsp:cNvSpPr/>
      </dsp:nvSpPr>
      <dsp:spPr>
        <a:xfrm>
          <a:off x="6438238" y="3606009"/>
          <a:ext cx="1609943" cy="643977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1939: Nazi Germany invades Poland</a:t>
          </a:r>
        </a:p>
      </dsp:txBody>
      <dsp:txXfrm>
        <a:off x="6760227" y="3606009"/>
        <a:ext cx="965966" cy="6439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569270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409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gradFill flip="none" rotWithShape="1">
          <a:gsLst>
            <a:gs pos="0">
              <a:srgbClr val="BCC8E5"/>
            </a:gs>
            <a:gs pos="40000">
              <a:srgbClr val="B1BEE1"/>
            </a:gs>
            <a:gs pos="100000">
              <a:srgbClr val="00224B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 algn="ctr">
              <a:lnSpc>
                <a:spcPct val="100000"/>
              </a:lnSpc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xfrm>
            <a:off x="8679100" y="6528117"/>
            <a:ext cx="312500" cy="2946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600"/>
              </a:spcBef>
              <a:defRPr sz="2800"/>
            </a:lvl1pPr>
            <a:lvl2pPr marL="790575" indent="-333375">
              <a:lnSpc>
                <a:spcPct val="100000"/>
              </a:lnSpc>
              <a:spcBef>
                <a:spcPts val="600"/>
              </a:spcBef>
              <a:defRPr sz="2800"/>
            </a:lvl2pPr>
            <a:lvl3pPr marL="1234439" indent="-320039">
              <a:lnSpc>
                <a:spcPct val="100000"/>
              </a:lnSpc>
              <a:spcBef>
                <a:spcPts val="600"/>
              </a:spcBef>
              <a:defRPr sz="2800"/>
            </a:lvl3pPr>
            <a:lvl4pPr marL="1727200" indent="-355600">
              <a:lnSpc>
                <a:spcPct val="100000"/>
              </a:lnSpc>
              <a:spcBef>
                <a:spcPts val="600"/>
              </a:spcBef>
              <a:defRPr sz="2800"/>
            </a:lvl4pPr>
            <a:lvl5pPr marL="2184400" indent="-355600">
              <a:lnSpc>
                <a:spcPct val="100000"/>
              </a:lnSpc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" name="Shape 3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" name="Shape 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lnSpc>
                <a:spcPct val="100000"/>
              </a:lnSpc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gradFill>
            <a:gsLst>
              <a:gs pos="0">
                <a:srgbClr val="2E5E97"/>
              </a:gs>
              <a:gs pos="80000">
                <a:srgbClr val="3C7BC7"/>
              </a:gs>
              <a:gs pos="100000">
                <a:srgbClr val="3A7CCA"/>
              </a:gs>
            </a:gsLst>
            <a:lin ang="16200000"/>
          </a:gra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526700" y="6528117"/>
            <a:ext cx="312500" cy="2946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 b="1"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000000"/>
          </a:solidFill>
          <a:effectLst>
            <a:outerShdw blurRad="38100" dist="38100" dir="2700000" rotWithShape="0">
              <a:srgbClr val="000000">
                <a:alpha val="43137"/>
              </a:srgbClr>
            </a:outerShdw>
          </a:effectLst>
          <a:uFillTx/>
          <a:latin typeface="Trebuchet MS"/>
          <a:ea typeface="Trebuchet MS"/>
          <a:cs typeface="Trebuchet MS"/>
          <a:sym typeface="Trebuchet MS"/>
        </a:defRPr>
      </a:lvl9pPr>
    </p:titleStyle>
    <p:bodyStyle>
      <a:lvl1pPr marL="758951" marR="0" indent="-75895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1pPr>
      <a:lvl2pPr marL="783771" marR="0" indent="-326571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2pPr>
      <a:lvl3pPr marL="1219200" marR="0" indent="-30480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▪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3pPr>
      <a:lvl4pPr marL="17373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4pPr>
      <a:lvl5pPr marL="21945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5pPr>
      <a:lvl6pPr marL="26517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6pPr>
      <a:lvl7pPr marL="3108960" marR="0" indent="-365760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7pPr>
      <a:lvl8pPr marL="35661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8pPr>
      <a:lvl9pPr marL="4023359" marR="0" indent="-365759" algn="l" defTabSz="914400" rtl="0" latinLnBrk="0">
        <a:lnSpc>
          <a:spcPct val="80000"/>
        </a:lnSpc>
        <a:spcBef>
          <a:spcPts val="700"/>
        </a:spcBef>
        <a:spcAft>
          <a:spcPts val="0"/>
        </a:spcAft>
        <a:buClrTx/>
        <a:buSzPct val="100000"/>
        <a:buFont typeface="Wingdings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Trebuchet MS"/>
          <a:ea typeface="Trebuchet MS"/>
          <a:cs typeface="Trebuchet MS"/>
          <a:sym typeface="Trebuchet M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7543800" y="6545790"/>
            <a:ext cx="1600200" cy="2462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solidFill>
                  <a:srgbClr val="FFFFFF"/>
                </a:solidFill>
                <a:effectLst>
                  <a:outerShdw blurRad="38100" dist="38100" dir="2700000" rotWithShape="0">
                    <a:srgbClr val="C0C0C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© 20</a:t>
            </a:r>
            <a:r>
              <a:rPr lang="en-US" dirty="0"/>
              <a:t>21</a:t>
            </a:r>
            <a:r>
              <a:rPr dirty="0"/>
              <a:t> Clairmont Press</a:t>
            </a:r>
          </a:p>
        </p:txBody>
      </p:sp>
      <p:sp>
        <p:nvSpPr>
          <p:cNvPr id="4" name="Shape 59">
            <a:extLst>
              <a:ext uri="{FF2B5EF4-FFF2-40B4-BE49-F238E27FC236}">
                <a16:creationId xmlns:a16="http://schemas.microsoft.com/office/drawing/2014/main" id="{8EC0C429-09A4-D947-A8FD-35AF02A243A3}"/>
              </a:ext>
            </a:extLst>
          </p:cNvPr>
          <p:cNvSpPr/>
          <p:nvPr/>
        </p:nvSpPr>
        <p:spPr>
          <a:xfrm>
            <a:off x="0" y="4451579"/>
            <a:ext cx="9141246" cy="1446550"/>
          </a:xfrm>
          <a:prstGeom prst="rect">
            <a:avLst/>
          </a:prstGeom>
          <a:solidFill>
            <a:srgbClr val="DCE6F2">
              <a:alpha val="32000"/>
            </a:srgbClr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SMART SKILLS</a:t>
            </a:r>
          </a:p>
          <a:p>
            <a:pPr algn="r">
              <a:defRPr sz="3200">
                <a:solidFill>
                  <a:srgbClr val="FFFFFF"/>
                </a:solidFill>
                <a:effectLst>
                  <a:outerShdw blurRad="38100" dist="19050" dir="2700000" rotWithShape="0">
                    <a:srgbClr val="000000">
                      <a:alpha val="40000"/>
                    </a:srgbClr>
                  </a:outerShdw>
                </a:effectLst>
              </a:defRPr>
            </a:pPr>
            <a:r>
              <a:rPr lang="en-US" sz="4400" b="1" dirty="0">
                <a:ln w="3175">
                  <a:solidFill>
                    <a:schemeClr val="tx1"/>
                  </a:solidFill>
                </a:ln>
              </a:rPr>
              <a:t>Week 24 </a:t>
            </a:r>
            <a:r>
              <a:rPr lang="mr-IN" sz="4400" b="1" dirty="0">
                <a:ln w="3175">
                  <a:solidFill>
                    <a:schemeClr val="tx1"/>
                  </a:solidFill>
                </a:ln>
              </a:rPr>
              <a:t>–</a:t>
            </a:r>
            <a:r>
              <a:rPr lang="en-US" sz="4400" b="1">
                <a:ln w="3175">
                  <a:solidFill>
                    <a:schemeClr val="tx1"/>
                  </a:solidFill>
                </a:ln>
              </a:rPr>
              <a:t> Timeline 5</a:t>
            </a:r>
            <a:endParaRPr sz="4400" b="1" dirty="0">
              <a:ln w="3175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846437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Monday</a:t>
            </a:r>
          </a:p>
        </p:txBody>
      </p:sp>
      <p:sp>
        <p:nvSpPr>
          <p:cNvPr id="9218" name="Shape 69"/>
          <p:cNvSpPr>
            <a:spLocks noGrp="1"/>
          </p:cNvSpPr>
          <p:nvPr>
            <p:ph type="body" idx="1"/>
          </p:nvPr>
        </p:nvSpPr>
        <p:spPr>
          <a:xfrm>
            <a:off x="457200" y="5791200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What does the timeline show? How many decades are represented?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F6AD05E4-47E2-4713-B0D8-DF17431542BB}" type="slidenum">
              <a:rPr/>
              <a:pPr>
                <a:defRPr/>
              </a:pPr>
              <a:t>2</a:t>
            </a:fld>
            <a:endParaRPr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628037034"/>
              </p:ext>
            </p:extLst>
          </p:nvPr>
        </p:nvGraphicFramePr>
        <p:xfrm>
          <a:off x="249382" y="1143000"/>
          <a:ext cx="8645236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040582" y="1251651"/>
            <a:ext cx="290945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Trebuchet MS"/>
                <a:ea typeface="Trebuchet MS"/>
                <a:cs typeface="Trebuchet MS"/>
                <a:sym typeface="Trebuchet MS"/>
              </a:rPr>
              <a:t>Early 20</a:t>
            </a:r>
            <a:r>
              <a:rPr lang="en-US" sz="2400" baseline="30000" dirty="0"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r>
              <a:rPr lang="en-US" sz="2400" dirty="0">
                <a:latin typeface="Trebuchet MS"/>
                <a:ea typeface="Trebuchet MS"/>
                <a:cs typeface="Trebuchet MS"/>
                <a:sym typeface="Trebuchet MS"/>
              </a:rPr>
              <a:t> Century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745694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Tuesday</a:t>
            </a:r>
          </a:p>
        </p:txBody>
      </p:sp>
      <p:sp>
        <p:nvSpPr>
          <p:cNvPr id="10242" name="Shape 69"/>
          <p:cNvSpPr>
            <a:spLocks noGrp="1"/>
          </p:cNvSpPr>
          <p:nvPr>
            <p:ph type="body" idx="1"/>
          </p:nvPr>
        </p:nvSpPr>
        <p:spPr>
          <a:xfrm>
            <a:off x="457200" y="5791200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In which decade did WWI occur? How long did it last?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2E2FE435-D05C-4531-A196-06DAE93A9A15}" type="slidenum">
              <a:rPr/>
              <a:pPr>
                <a:defRPr/>
              </a:pPr>
              <a:t>3</a:t>
            </a:fld>
            <a:endParaRPr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12927313"/>
              </p:ext>
            </p:extLst>
          </p:nvPr>
        </p:nvGraphicFramePr>
        <p:xfrm>
          <a:off x="249382" y="1143000"/>
          <a:ext cx="8645236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40582" y="1251651"/>
            <a:ext cx="290945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Trebuchet MS"/>
                <a:ea typeface="Trebuchet MS"/>
                <a:cs typeface="Trebuchet MS"/>
                <a:sym typeface="Trebuchet MS"/>
              </a:rPr>
              <a:t>Early 20</a:t>
            </a:r>
            <a:r>
              <a:rPr lang="en-US" sz="2400" baseline="30000" dirty="0"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r>
              <a:rPr lang="en-US" sz="2400" dirty="0">
                <a:latin typeface="Trebuchet MS"/>
                <a:ea typeface="Trebuchet MS"/>
                <a:cs typeface="Trebuchet MS"/>
                <a:sym typeface="Trebuchet MS"/>
              </a:rPr>
              <a:t> Century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611781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Wednesday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85A4E73F-F2FB-4DD0-8F25-1AF3DD69775D}" type="slidenum">
              <a:rPr/>
              <a:pPr>
                <a:defRPr/>
              </a:pPr>
              <a:t>4</a:t>
            </a:fld>
            <a:endParaRPr/>
          </a:p>
        </p:txBody>
      </p:sp>
      <p:sp>
        <p:nvSpPr>
          <p:cNvPr id="11272" name="Shape 69"/>
          <p:cNvSpPr>
            <a:spLocks/>
          </p:cNvSpPr>
          <p:nvPr/>
        </p:nvSpPr>
        <p:spPr bwMode="auto">
          <a:xfrm>
            <a:off x="457200" y="5791200"/>
            <a:ext cx="8229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lIns="45719" rIns="45719"/>
          <a:lstStyle>
            <a:lvl1pPr marL="342900" indent="-3429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1pPr>
            <a:lvl2pPr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2pPr>
            <a:lvl3pPr marL="11430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▪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3pPr>
            <a:lvl4pPr marL="16002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–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4pPr>
            <a:lvl5pPr marL="2057400" indent="-228600" eaLnBrk="0" hangingPunct="0">
              <a:lnSpc>
                <a:spcPct val="80000"/>
              </a:lnSpc>
              <a:spcBef>
                <a:spcPts val="700"/>
              </a:spcBef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ts val="700"/>
              </a:spcBef>
              <a:spcAft>
                <a:spcPct val="0"/>
              </a:spcAft>
              <a:buSzPct val="100000"/>
              <a:buFont typeface="Wingdings" pitchFamily="2" charset="2"/>
              <a:buChar char="»"/>
              <a:defRPr sz="3200">
                <a:solidFill>
                  <a:srgbClr val="000000"/>
                </a:solidFill>
                <a:latin typeface="Trebuchet MS" pitchFamily="34" charset="0"/>
                <a:ea typeface="Trebuchet MS" pitchFamily="34" charset="0"/>
                <a:cs typeface="Trebuchet MS" pitchFamily="34" charset="0"/>
                <a:sym typeface="Trebuchet MS" pitchFamily="34" charset="0"/>
              </a:defRPr>
            </a:lvl9pPr>
          </a:lstStyle>
          <a:p>
            <a:pPr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/>
              <a:t>List 3 events shown on the timeline that are associated with the Great Depression.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76842259"/>
              </p:ext>
            </p:extLst>
          </p:nvPr>
        </p:nvGraphicFramePr>
        <p:xfrm>
          <a:off x="249382" y="1143000"/>
          <a:ext cx="8645236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40582" y="1251651"/>
            <a:ext cx="290945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Trebuchet MS"/>
                <a:ea typeface="Trebuchet MS"/>
                <a:cs typeface="Trebuchet MS"/>
                <a:sym typeface="Trebuchet MS"/>
              </a:rPr>
              <a:t>Early 20</a:t>
            </a:r>
            <a:r>
              <a:rPr lang="en-US" sz="2400" baseline="30000" dirty="0"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r>
              <a:rPr lang="en-US" sz="2400" dirty="0">
                <a:latin typeface="Trebuchet MS"/>
                <a:ea typeface="Trebuchet MS"/>
                <a:cs typeface="Trebuchet MS"/>
                <a:sym typeface="Trebuchet MS"/>
              </a:rPr>
              <a:t> Century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72891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Thursday</a:t>
            </a:r>
          </a:p>
        </p:txBody>
      </p:sp>
      <p:sp>
        <p:nvSpPr>
          <p:cNvPr id="12290" name="Shape 69"/>
          <p:cNvSpPr>
            <a:spLocks noGrp="1"/>
          </p:cNvSpPr>
          <p:nvPr>
            <p:ph type="body" idx="1"/>
          </p:nvPr>
        </p:nvSpPr>
        <p:spPr>
          <a:xfrm>
            <a:off x="457200" y="5791200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How could this timeline be reorganized to highlight American events over international events?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A37C9E93-C26A-49EF-A7F9-1DA5A450403E}" type="slidenum">
              <a:rPr/>
              <a:pPr>
                <a:defRPr/>
              </a:pPr>
              <a:t>5</a:t>
            </a:fld>
            <a:endParaRPr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77117386"/>
              </p:ext>
            </p:extLst>
          </p:nvPr>
        </p:nvGraphicFramePr>
        <p:xfrm>
          <a:off x="249382" y="1143000"/>
          <a:ext cx="8645236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40582" y="1251651"/>
            <a:ext cx="290945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Trebuchet MS"/>
                <a:ea typeface="Trebuchet MS"/>
                <a:cs typeface="Trebuchet MS"/>
                <a:sym typeface="Trebuchet MS"/>
              </a:rPr>
              <a:t>Early 20</a:t>
            </a:r>
            <a:r>
              <a:rPr lang="en-US" sz="2400" baseline="30000" dirty="0"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r>
              <a:rPr lang="en-US" sz="2400" dirty="0">
                <a:latin typeface="Trebuchet MS"/>
                <a:ea typeface="Trebuchet MS"/>
                <a:cs typeface="Trebuchet MS"/>
                <a:sym typeface="Trebuchet MS"/>
              </a:rPr>
              <a:t> Century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867865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wrap="square" tIns="45720" bIns="45720" numCol="1" anchorCtr="0" compatLnSpc="1">
            <a:prstTxWarp prst="textNoShape">
              <a:avLst/>
            </a:prstTxWarp>
          </a:bodyPr>
          <a:lstStyle/>
          <a:p>
            <a:pPr defTabSz="868363" eaLnBrk="1" hangingPunct="1"/>
            <a:r>
              <a:rPr lang="en-US" altLang="en-US" sz="4100">
                <a:effectLst>
                  <a:outerShdw blurRad="38100" dist="38100" dir="2700000" algn="tl">
                    <a:srgbClr val="FFFFFF"/>
                  </a:outerShdw>
                </a:effectLst>
                <a:latin typeface="Trebuchet MS" pitchFamily="34" charset="0"/>
                <a:ea typeface="Trebuchet MS" pitchFamily="34" charset="0"/>
                <a:cs typeface="Trebuchet MS" pitchFamily="34" charset="0"/>
              </a:rPr>
              <a:t>Friday</a:t>
            </a:r>
          </a:p>
        </p:txBody>
      </p:sp>
      <p:sp>
        <p:nvSpPr>
          <p:cNvPr id="13314" name="Shape 69"/>
          <p:cNvSpPr>
            <a:spLocks noGrp="1"/>
          </p:cNvSpPr>
          <p:nvPr>
            <p:ph type="body" idx="1"/>
          </p:nvPr>
        </p:nvSpPr>
        <p:spPr>
          <a:xfrm>
            <a:off x="457200" y="5791200"/>
            <a:ext cx="8229600" cy="660400"/>
          </a:xfrm>
        </p:spPr>
        <p:txBody>
          <a:bodyPr/>
          <a:lstStyle/>
          <a:p>
            <a:pPr marL="0" lvl="1" indent="0" eaLnBrk="1" hangingPunct="1">
              <a:lnSpc>
                <a:spcPct val="100000"/>
              </a:lnSpc>
              <a:buFont typeface="Wingdings" pitchFamily="2" charset="2"/>
              <a:buNone/>
            </a:pPr>
            <a:r>
              <a:rPr lang="en-US" altLang="en-US" sz="1600" dirty="0">
                <a:latin typeface="Trebuchet MS" pitchFamily="34" charset="0"/>
                <a:ea typeface="Trebuchet MS" pitchFamily="34" charset="0"/>
                <a:cs typeface="Trebuchet MS" pitchFamily="34" charset="0"/>
              </a:rPr>
              <a:t>Give each decade listed a title to represent the events that occurred in that period.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4294967295"/>
          </p:nvPr>
        </p:nvSpPr>
        <p:spPr>
          <a:xfrm>
            <a:off x="8631238" y="6527800"/>
            <a:ext cx="207962" cy="295275"/>
          </a:xfrm>
          <a:prstGeom prst="rect">
            <a:avLst/>
          </a:prstGeom>
          <a:extLst>
            <a:ext uri="{C572A759-6A51-4108-AA02-DFA0A04FC94B}"/>
          </a:extLst>
        </p:spPr>
        <p:txBody>
          <a:bodyPr/>
          <a:lstStyle/>
          <a:p>
            <a:pPr>
              <a:defRPr/>
            </a:pPr>
            <a:fld id="{21AEF336-969A-43AE-8AAA-D4A3AB82908B}" type="slidenum">
              <a:rPr/>
              <a:pPr>
                <a:defRPr/>
              </a:pPr>
              <a:t>6</a:t>
            </a:fld>
            <a:endParaRPr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319279776"/>
              </p:ext>
            </p:extLst>
          </p:nvPr>
        </p:nvGraphicFramePr>
        <p:xfrm>
          <a:off x="249382" y="1143000"/>
          <a:ext cx="8645236" cy="431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40582" y="1251651"/>
            <a:ext cx="2909454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latin typeface="Trebuchet MS"/>
                <a:ea typeface="Trebuchet MS"/>
                <a:cs typeface="Trebuchet MS"/>
                <a:sym typeface="Trebuchet MS"/>
              </a:rPr>
              <a:t>Early 20</a:t>
            </a:r>
            <a:r>
              <a:rPr lang="en-US" sz="2400" baseline="30000" dirty="0">
                <a:latin typeface="Trebuchet MS"/>
                <a:ea typeface="Trebuchet MS"/>
                <a:cs typeface="Trebuchet MS"/>
                <a:sym typeface="Trebuchet MS"/>
              </a:rPr>
              <a:t>th</a:t>
            </a:r>
            <a:r>
              <a:rPr lang="en-US" sz="2400" dirty="0">
                <a:latin typeface="Trebuchet MS"/>
                <a:ea typeface="Trebuchet MS"/>
                <a:cs typeface="Trebuchet MS"/>
                <a:sym typeface="Trebuchet MS"/>
              </a:rPr>
              <a:t> Century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41250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/>
        </p:nvSpPr>
        <p:spPr>
          <a:xfrm>
            <a:off x="5867400" y="6488667"/>
            <a:ext cx="2210877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" action="ppaction://noaction"/>
              </a:defRPr>
            </a:lvl1pPr>
          </a:lstStyle>
          <a:p>
            <a:pPr>
              <a:defRPr u="none">
                <a:solidFill>
                  <a:srgbClr val="000000"/>
                </a:solidFill>
                <a:uFillTx/>
              </a:defRPr>
            </a:pPr>
            <a:r>
              <a:rPr u="sng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hlinkClick r:id="rId3" action="ppaction://hlinksldjump"/>
              </a:rPr>
              <a:t>Return to Main Menu</a:t>
            </a:r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xfrm>
            <a:off x="8450500" y="6528117"/>
            <a:ext cx="312500" cy="29464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t>7</a:t>
            </a:fld>
            <a:endParaRPr/>
          </a:p>
        </p:txBody>
      </p:sp>
      <p:sp>
        <p:nvSpPr>
          <p:cNvPr id="207" name="Shape 207"/>
          <p:cNvSpPr/>
          <p:nvPr/>
        </p:nvSpPr>
        <p:spPr>
          <a:xfrm>
            <a:off x="311650" y="5542756"/>
            <a:ext cx="792480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Image Credits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endParaRPr lang="en-US" dirty="0">
              <a:solidFill>
                <a:srgbClr val="FEFBFF"/>
              </a:solidFill>
            </a:endParaRP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EFBFF"/>
                </a:solidFill>
              </a:rPr>
              <a:t>Title Slide: South Carolina State House, by </a:t>
            </a:r>
            <a:r>
              <a:rPr lang="en-US" dirty="0" err="1"/>
              <a:t>HaloMasterMind</a:t>
            </a:r>
            <a:r>
              <a:rPr lang="en-US" dirty="0">
                <a:solidFill>
                  <a:srgbClr val="FEFBFF"/>
                </a:solidFill>
              </a:rPr>
              <a:t>, Uploaded 30 August 2013, Wikimedia Commons</a:t>
            </a:r>
          </a:p>
          <a:p>
            <a:pPr>
              <a:defRPr sz="1200">
                <a:solidFill>
                  <a:srgbClr val="FFFFFF"/>
                </a:solidFill>
              </a:defRPr>
            </a:pPr>
            <a:r>
              <a:rPr lang="en-US">
                <a:solidFill>
                  <a:srgbClr val="FEFBFF"/>
                </a:solidFill>
              </a:rPr>
              <a:t>End Slide: Hunting Island 1, Public Domain, Wikimedia Commons</a:t>
            </a:r>
            <a:endParaRPr lang="en-US" dirty="0">
              <a:solidFill>
                <a:srgbClr val="FEFB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56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4F81BD">
          <a:alpha val="31000"/>
        </a:srgbClr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rebuchet MS"/>
            <a:ea typeface="Trebuchet MS"/>
            <a:cs typeface="Trebuchet MS"/>
            <a:sym typeface="Trebuchet M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559</Words>
  <Application>Microsoft Macintosh PowerPoint</Application>
  <PresentationFormat>On-screen Show (4:3)</PresentationFormat>
  <Paragraphs>124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</vt:lpstr>
      <vt:lpstr>Office Theme</vt:lpstr>
      <vt:lpstr>PowerPoint Presentation</vt:lpstr>
      <vt:lpstr>Monday</vt:lpstr>
      <vt:lpstr>Tuesday</vt:lpstr>
      <vt:lpstr>Wednesday</vt:lpstr>
      <vt:lpstr>Thursday</vt:lpstr>
      <vt:lpstr>Friday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Portable Dell</dc:creator>
  <cp:lastModifiedBy>Emmett Mullins</cp:lastModifiedBy>
  <cp:revision>12</cp:revision>
  <dcterms:modified xsi:type="dcterms:W3CDTF">2021-10-05T23:39:21Z</dcterms:modified>
</cp:coreProperties>
</file>