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747EB-F2A3-4848-A3DF-7B6AE3FE16D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01C5D-C453-4603-89D9-1DDBD76F46A3}">
      <dgm:prSet phldrT="[Text]"/>
      <dgm:spPr/>
      <dgm:t>
        <a:bodyPr/>
        <a:lstStyle/>
        <a:p>
          <a:r>
            <a:rPr lang="en-US" dirty="0"/>
            <a:t>1941</a:t>
          </a:r>
        </a:p>
      </dgm:t>
    </dgm:pt>
    <dgm:pt modelId="{D6817705-7B8C-402F-9E4F-B0A820FE4DC1}" type="parTrans" cxnId="{F606B567-1D02-43F2-A45A-751C3BA0F3D5}">
      <dgm:prSet/>
      <dgm:spPr/>
      <dgm:t>
        <a:bodyPr/>
        <a:lstStyle/>
        <a:p>
          <a:endParaRPr lang="en-US"/>
        </a:p>
      </dgm:t>
    </dgm:pt>
    <dgm:pt modelId="{2EAFEDE4-2818-4882-932B-8F81DC712746}" type="sibTrans" cxnId="{F606B567-1D02-43F2-A45A-751C3BA0F3D5}">
      <dgm:prSet/>
      <dgm:spPr/>
      <dgm:t>
        <a:bodyPr/>
        <a:lstStyle/>
        <a:p>
          <a:endParaRPr lang="en-US"/>
        </a:p>
      </dgm:t>
    </dgm:pt>
    <dgm:pt modelId="{7A759FA7-E0F6-42BF-9C77-03ECA08DD13A}">
      <dgm:prSet phldrT="[Text]" custT="1"/>
      <dgm:spPr/>
      <dgm:t>
        <a:bodyPr/>
        <a:lstStyle/>
        <a:p>
          <a:r>
            <a:rPr lang="en-US" sz="1050" dirty="0"/>
            <a:t>FDR gives “Day of Infamy” speech, US enters WWII</a:t>
          </a:r>
        </a:p>
      </dgm:t>
    </dgm:pt>
    <dgm:pt modelId="{79A89D7F-1C4D-4DAB-BCD6-52C938342CE3}" type="parTrans" cxnId="{615A39FC-B134-48AA-9F12-872C5D599F94}">
      <dgm:prSet/>
      <dgm:spPr/>
      <dgm:t>
        <a:bodyPr/>
        <a:lstStyle/>
        <a:p>
          <a:endParaRPr lang="en-US"/>
        </a:p>
      </dgm:t>
    </dgm:pt>
    <dgm:pt modelId="{C7192305-ACB9-4ADC-8A0C-87EF1FB287D9}" type="sibTrans" cxnId="{615A39FC-B134-48AA-9F12-872C5D599F94}">
      <dgm:prSet/>
      <dgm:spPr/>
      <dgm:t>
        <a:bodyPr/>
        <a:lstStyle/>
        <a:p>
          <a:endParaRPr lang="en-US"/>
        </a:p>
      </dgm:t>
    </dgm:pt>
    <dgm:pt modelId="{D50CA265-F5ED-40E7-A61D-DF62ECFF0235}">
      <dgm:prSet phldrT="[Text]"/>
      <dgm:spPr/>
      <dgm:t>
        <a:bodyPr/>
        <a:lstStyle/>
        <a:p>
          <a:r>
            <a:rPr lang="en-US" dirty="0"/>
            <a:t>1942</a:t>
          </a:r>
        </a:p>
      </dgm:t>
    </dgm:pt>
    <dgm:pt modelId="{728B78EB-BF31-41AB-9DCD-3C967B14B752}" type="parTrans" cxnId="{64E20FE7-22AC-47C9-BCA0-D50D5ED04A91}">
      <dgm:prSet/>
      <dgm:spPr/>
      <dgm:t>
        <a:bodyPr/>
        <a:lstStyle/>
        <a:p>
          <a:endParaRPr lang="en-US"/>
        </a:p>
      </dgm:t>
    </dgm:pt>
    <dgm:pt modelId="{94E683AC-84E5-4ED6-A60F-7603AD16148D}" type="sibTrans" cxnId="{64E20FE7-22AC-47C9-BCA0-D50D5ED04A91}">
      <dgm:prSet/>
      <dgm:spPr/>
      <dgm:t>
        <a:bodyPr/>
        <a:lstStyle/>
        <a:p>
          <a:endParaRPr lang="en-US"/>
        </a:p>
      </dgm:t>
    </dgm:pt>
    <dgm:pt modelId="{1591EAAE-5836-4DC8-87C1-614E8897912D}">
      <dgm:prSet phldrT="[Text]" custT="1"/>
      <dgm:spPr/>
      <dgm:t>
        <a:bodyPr/>
        <a:lstStyle/>
        <a:p>
          <a:r>
            <a:rPr lang="en-US" sz="1050" dirty="0"/>
            <a:t>US drops atomic bombs on Hiroshima and Nagasaki</a:t>
          </a:r>
        </a:p>
      </dgm:t>
    </dgm:pt>
    <dgm:pt modelId="{F64E21B8-EAED-4A9D-BDE9-5D904EAD5FEC}" type="parTrans" cxnId="{5E261AE1-3897-41C5-8D08-C3DE5ACC3C28}">
      <dgm:prSet/>
      <dgm:spPr/>
      <dgm:t>
        <a:bodyPr/>
        <a:lstStyle/>
        <a:p>
          <a:endParaRPr lang="en-US"/>
        </a:p>
      </dgm:t>
    </dgm:pt>
    <dgm:pt modelId="{C4FF18C9-AFB3-40DB-AEF2-D30D3B9B1A64}" type="sibTrans" cxnId="{5E261AE1-3897-41C5-8D08-C3DE5ACC3C28}">
      <dgm:prSet/>
      <dgm:spPr/>
      <dgm:t>
        <a:bodyPr/>
        <a:lstStyle/>
        <a:p>
          <a:endParaRPr lang="en-US"/>
        </a:p>
      </dgm:t>
    </dgm:pt>
    <dgm:pt modelId="{D908BD3E-F474-4C76-8F9C-F3DBDC9DA888}">
      <dgm:prSet phldrT="[Text]"/>
      <dgm:spPr/>
      <dgm:t>
        <a:bodyPr/>
        <a:lstStyle/>
        <a:p>
          <a:r>
            <a:rPr lang="en-US" dirty="0"/>
            <a:t>1943</a:t>
          </a:r>
        </a:p>
      </dgm:t>
    </dgm:pt>
    <dgm:pt modelId="{5F053F45-3648-4FD9-9763-F30D1C7E249E}" type="parTrans" cxnId="{48B1CD6F-B146-4437-B106-290F0641349F}">
      <dgm:prSet/>
      <dgm:spPr/>
      <dgm:t>
        <a:bodyPr/>
        <a:lstStyle/>
        <a:p>
          <a:endParaRPr lang="en-US"/>
        </a:p>
      </dgm:t>
    </dgm:pt>
    <dgm:pt modelId="{511A8CC2-D822-4FF6-980C-97B8489DA3D4}" type="sibTrans" cxnId="{48B1CD6F-B146-4437-B106-290F0641349F}">
      <dgm:prSet/>
      <dgm:spPr/>
      <dgm:t>
        <a:bodyPr/>
        <a:lstStyle/>
        <a:p>
          <a:endParaRPr lang="en-US"/>
        </a:p>
      </dgm:t>
    </dgm:pt>
    <dgm:pt modelId="{A49C73C2-65CC-4F36-B701-4AB0DED00C51}">
      <dgm:prSet phldrT="[Text]"/>
      <dgm:spPr/>
      <dgm:t>
        <a:bodyPr/>
        <a:lstStyle/>
        <a:p>
          <a:r>
            <a:rPr lang="en-US" dirty="0"/>
            <a:t>1944</a:t>
          </a:r>
        </a:p>
      </dgm:t>
    </dgm:pt>
    <dgm:pt modelId="{2BBC0AE7-BCB4-4E55-A46C-5BFF8C96D516}" type="parTrans" cxnId="{53FAFFF3-B732-4EC1-BDB8-294CAF5F8534}">
      <dgm:prSet/>
      <dgm:spPr/>
      <dgm:t>
        <a:bodyPr/>
        <a:lstStyle/>
        <a:p>
          <a:endParaRPr lang="en-US"/>
        </a:p>
      </dgm:t>
    </dgm:pt>
    <dgm:pt modelId="{E5F1C44A-3B24-460F-8C91-5FE5C27E84F4}" type="sibTrans" cxnId="{53FAFFF3-B732-4EC1-BDB8-294CAF5F8534}">
      <dgm:prSet/>
      <dgm:spPr/>
      <dgm:t>
        <a:bodyPr/>
        <a:lstStyle/>
        <a:p>
          <a:endParaRPr lang="en-US"/>
        </a:p>
      </dgm:t>
    </dgm:pt>
    <dgm:pt modelId="{90ADDDDB-A46C-4E99-947E-6848293C5824}">
      <dgm:prSet phldrT="[Text]"/>
      <dgm:spPr/>
      <dgm:t>
        <a:bodyPr/>
        <a:lstStyle/>
        <a:p>
          <a:r>
            <a:rPr lang="en-US" dirty="0"/>
            <a:t>1945</a:t>
          </a:r>
        </a:p>
      </dgm:t>
    </dgm:pt>
    <dgm:pt modelId="{D924161F-2CF2-457C-9EB0-6A0B3D1BF8F3}" type="parTrans" cxnId="{72378DA9-B859-47AC-B641-24097512CC95}">
      <dgm:prSet/>
      <dgm:spPr/>
      <dgm:t>
        <a:bodyPr/>
        <a:lstStyle/>
        <a:p>
          <a:endParaRPr lang="en-US"/>
        </a:p>
      </dgm:t>
    </dgm:pt>
    <dgm:pt modelId="{AFEA3889-4AED-47D1-A309-DF623B9BF233}" type="sibTrans" cxnId="{72378DA9-B859-47AC-B641-24097512CC95}">
      <dgm:prSet/>
      <dgm:spPr/>
      <dgm:t>
        <a:bodyPr/>
        <a:lstStyle/>
        <a:p>
          <a:endParaRPr lang="en-US"/>
        </a:p>
      </dgm:t>
    </dgm:pt>
    <dgm:pt modelId="{CC67F7AC-2257-44AC-A041-6D0EB06DEC82}">
      <dgm:prSet phldrT="[Text]" custT="1"/>
      <dgm:spPr/>
      <dgm:t>
        <a:bodyPr/>
        <a:lstStyle/>
        <a:p>
          <a:r>
            <a:rPr lang="en-US" sz="1050" dirty="0"/>
            <a:t>Japanese attack Pearl Harbor</a:t>
          </a:r>
        </a:p>
      </dgm:t>
    </dgm:pt>
    <dgm:pt modelId="{3F7777B6-FD9C-425B-AB22-26A9813654CE}" type="parTrans" cxnId="{3F46B532-820D-4434-B743-5CDAE21D3FF0}">
      <dgm:prSet/>
      <dgm:spPr/>
      <dgm:t>
        <a:bodyPr/>
        <a:lstStyle/>
        <a:p>
          <a:endParaRPr lang="en-US"/>
        </a:p>
      </dgm:t>
    </dgm:pt>
    <dgm:pt modelId="{03715DA5-D607-43AE-8E54-10F04DAE55F5}" type="sibTrans" cxnId="{3F46B532-820D-4434-B743-5CDAE21D3FF0}">
      <dgm:prSet/>
      <dgm:spPr/>
      <dgm:t>
        <a:bodyPr/>
        <a:lstStyle/>
        <a:p>
          <a:endParaRPr lang="en-US"/>
        </a:p>
      </dgm:t>
    </dgm:pt>
    <dgm:pt modelId="{5940C136-37FB-4CEF-97EC-A65B3E9A4B8B}">
      <dgm:prSet phldrT="[Text]" custT="1"/>
      <dgm:spPr/>
      <dgm:t>
        <a:bodyPr/>
        <a:lstStyle/>
        <a:p>
          <a:r>
            <a:rPr lang="en-US" sz="1050" dirty="0"/>
            <a:t>Island Hopping campaign in Pacific begins</a:t>
          </a:r>
        </a:p>
      </dgm:t>
    </dgm:pt>
    <dgm:pt modelId="{B693C4FE-DCA3-4D63-ABBD-038F9B6E0A08}" type="parTrans" cxnId="{4B7095C7-610F-4F68-9BAD-065EF07A6DBF}">
      <dgm:prSet/>
      <dgm:spPr/>
      <dgm:t>
        <a:bodyPr/>
        <a:lstStyle/>
        <a:p>
          <a:endParaRPr lang="en-US"/>
        </a:p>
      </dgm:t>
    </dgm:pt>
    <dgm:pt modelId="{72B0885F-BB57-43DC-8304-A53059AE7DF8}" type="sibTrans" cxnId="{4B7095C7-610F-4F68-9BAD-065EF07A6DBF}">
      <dgm:prSet/>
      <dgm:spPr/>
      <dgm:t>
        <a:bodyPr/>
        <a:lstStyle/>
        <a:p>
          <a:endParaRPr lang="en-US"/>
        </a:p>
      </dgm:t>
    </dgm:pt>
    <dgm:pt modelId="{C072AD2B-22B6-42C1-9BFB-AA9898234413}">
      <dgm:prSet phldrT="[Text]" custT="1"/>
      <dgm:spPr/>
      <dgm:t>
        <a:bodyPr/>
        <a:lstStyle/>
        <a:p>
          <a:r>
            <a:rPr lang="en-US" sz="1050" dirty="0"/>
            <a:t>Japan surrenders, V-J Day</a:t>
          </a:r>
        </a:p>
      </dgm:t>
    </dgm:pt>
    <dgm:pt modelId="{CB87164A-A7B0-4948-B711-FEC13198FB6F}" type="parTrans" cxnId="{C62573EE-3C81-4BF7-BF6E-CE30EF696969}">
      <dgm:prSet/>
      <dgm:spPr/>
      <dgm:t>
        <a:bodyPr/>
        <a:lstStyle/>
        <a:p>
          <a:endParaRPr lang="en-US"/>
        </a:p>
      </dgm:t>
    </dgm:pt>
    <dgm:pt modelId="{080A0D4B-8D16-4F7D-906A-75CB8D15012C}" type="sibTrans" cxnId="{C62573EE-3C81-4BF7-BF6E-CE30EF696969}">
      <dgm:prSet/>
      <dgm:spPr/>
      <dgm:t>
        <a:bodyPr/>
        <a:lstStyle/>
        <a:p>
          <a:endParaRPr lang="en-US"/>
        </a:p>
      </dgm:t>
    </dgm:pt>
    <dgm:pt modelId="{F33023FD-15AC-45EC-A9E0-7C6F0297D77B}">
      <dgm:prSet phldrT="[Text]" custT="1"/>
      <dgm:spPr/>
      <dgm:t>
        <a:bodyPr/>
        <a:lstStyle/>
        <a:p>
          <a:r>
            <a:rPr lang="en-US" sz="1050" dirty="0"/>
            <a:t>FDR dies, Truman becomes President</a:t>
          </a:r>
        </a:p>
      </dgm:t>
    </dgm:pt>
    <dgm:pt modelId="{737595C4-651D-42ED-AFE7-354C6CA6FC0E}" type="parTrans" cxnId="{F6D04F50-97B9-441D-9B77-CE4FF9A27384}">
      <dgm:prSet/>
      <dgm:spPr/>
      <dgm:t>
        <a:bodyPr/>
        <a:lstStyle/>
        <a:p>
          <a:endParaRPr lang="en-US"/>
        </a:p>
      </dgm:t>
    </dgm:pt>
    <dgm:pt modelId="{EC8C119D-C87B-4837-A7C5-6998E391496E}" type="sibTrans" cxnId="{F6D04F50-97B9-441D-9B77-CE4FF9A27384}">
      <dgm:prSet/>
      <dgm:spPr/>
      <dgm:t>
        <a:bodyPr/>
        <a:lstStyle/>
        <a:p>
          <a:endParaRPr lang="en-US"/>
        </a:p>
      </dgm:t>
    </dgm:pt>
    <dgm:pt modelId="{13A6A9DB-1CE4-4F95-B9D7-43DA7556E6AA}">
      <dgm:prSet phldrT="[Text]" custT="1"/>
      <dgm:spPr/>
      <dgm:t>
        <a:bodyPr/>
        <a:lstStyle/>
        <a:p>
          <a:r>
            <a:rPr lang="en-US" sz="1050" dirty="0"/>
            <a:t>D-Day invasion</a:t>
          </a:r>
        </a:p>
      </dgm:t>
    </dgm:pt>
    <dgm:pt modelId="{2F06B99F-92FA-4479-A65D-A7F3F1E3549D}" type="parTrans" cxnId="{027157B1-CA3E-445D-A15C-E16A8EAAF196}">
      <dgm:prSet/>
      <dgm:spPr/>
      <dgm:t>
        <a:bodyPr/>
        <a:lstStyle/>
        <a:p>
          <a:endParaRPr lang="en-US"/>
        </a:p>
      </dgm:t>
    </dgm:pt>
    <dgm:pt modelId="{EE396CC2-5EE8-4F25-8FF0-C682F0530EF8}" type="sibTrans" cxnId="{027157B1-CA3E-445D-A15C-E16A8EAAF196}">
      <dgm:prSet/>
      <dgm:spPr/>
      <dgm:t>
        <a:bodyPr/>
        <a:lstStyle/>
        <a:p>
          <a:endParaRPr lang="en-US"/>
        </a:p>
      </dgm:t>
    </dgm:pt>
    <dgm:pt modelId="{7C302189-419A-46CB-B3B3-5658F1B6ADD2}">
      <dgm:prSet phldrT="[Text]" custT="1"/>
      <dgm:spPr/>
      <dgm:t>
        <a:bodyPr/>
        <a:lstStyle/>
        <a:p>
          <a:r>
            <a:rPr lang="en-US" sz="1050" dirty="0"/>
            <a:t>Doolittle’s Raid</a:t>
          </a:r>
        </a:p>
      </dgm:t>
    </dgm:pt>
    <dgm:pt modelId="{C06061C7-E84D-4C58-B1F7-78F8CBF944C3}" type="parTrans" cxnId="{06C3E89E-DC88-4F27-9483-182EC687A541}">
      <dgm:prSet/>
      <dgm:spPr/>
      <dgm:t>
        <a:bodyPr/>
        <a:lstStyle/>
        <a:p>
          <a:endParaRPr lang="en-US"/>
        </a:p>
      </dgm:t>
    </dgm:pt>
    <dgm:pt modelId="{4B4663B5-6BAA-4298-8164-FE9CEFDB1E31}" type="sibTrans" cxnId="{06C3E89E-DC88-4F27-9483-182EC687A541}">
      <dgm:prSet/>
      <dgm:spPr/>
      <dgm:t>
        <a:bodyPr/>
        <a:lstStyle/>
        <a:p>
          <a:endParaRPr lang="en-US"/>
        </a:p>
      </dgm:t>
    </dgm:pt>
    <dgm:pt modelId="{478D509E-5BA0-4CC1-BA1D-E3B62B564B71}">
      <dgm:prSet phldrT="[Text]" custT="1"/>
      <dgm:spPr/>
      <dgm:t>
        <a:bodyPr/>
        <a:lstStyle/>
        <a:p>
          <a:r>
            <a:rPr lang="en-US" sz="1050" dirty="0"/>
            <a:t>Americans capture Guadalcanal</a:t>
          </a:r>
        </a:p>
      </dgm:t>
    </dgm:pt>
    <dgm:pt modelId="{448420AB-03F8-415A-BD5C-0FB70F8569B8}" type="parTrans" cxnId="{4E40BF3D-FCA4-4DC9-8FF9-4E08216A4857}">
      <dgm:prSet/>
      <dgm:spPr/>
      <dgm:t>
        <a:bodyPr/>
        <a:lstStyle/>
        <a:p>
          <a:endParaRPr lang="en-US"/>
        </a:p>
      </dgm:t>
    </dgm:pt>
    <dgm:pt modelId="{6DA8BC07-2803-45B9-8F80-A6525D685D19}" type="sibTrans" cxnId="{4E40BF3D-FCA4-4DC9-8FF9-4E08216A4857}">
      <dgm:prSet/>
      <dgm:spPr/>
      <dgm:t>
        <a:bodyPr/>
        <a:lstStyle/>
        <a:p>
          <a:endParaRPr lang="en-US"/>
        </a:p>
      </dgm:t>
    </dgm:pt>
    <dgm:pt modelId="{98F85C0C-6B1A-4ECC-A926-D70EC68FCC6E}">
      <dgm:prSet phldrT="[Text]" custT="1"/>
      <dgm:spPr/>
      <dgm:t>
        <a:bodyPr/>
        <a:lstStyle/>
        <a:p>
          <a:r>
            <a:rPr lang="en-US" sz="1050" dirty="0"/>
            <a:t>US liberates Guam</a:t>
          </a:r>
        </a:p>
      </dgm:t>
    </dgm:pt>
    <dgm:pt modelId="{2DFF3663-DA59-4CB2-88CB-793640EBA7E7}" type="parTrans" cxnId="{CEBD99F9-1C42-449F-BA0C-D8490024A81A}">
      <dgm:prSet/>
      <dgm:spPr/>
      <dgm:t>
        <a:bodyPr/>
        <a:lstStyle/>
        <a:p>
          <a:endParaRPr lang="en-US"/>
        </a:p>
      </dgm:t>
    </dgm:pt>
    <dgm:pt modelId="{6CA48821-35C0-4792-B04D-4DDC7A190DD7}" type="sibTrans" cxnId="{CEBD99F9-1C42-449F-BA0C-D8490024A81A}">
      <dgm:prSet/>
      <dgm:spPr/>
      <dgm:t>
        <a:bodyPr/>
        <a:lstStyle/>
        <a:p>
          <a:endParaRPr lang="en-US"/>
        </a:p>
      </dgm:t>
    </dgm:pt>
    <dgm:pt modelId="{DACCF374-E551-4860-9C9D-1763D65ABF32}">
      <dgm:prSet phldrT="[Text]" custT="1"/>
      <dgm:spPr/>
      <dgm:t>
        <a:bodyPr/>
        <a:lstStyle/>
        <a:p>
          <a:r>
            <a:rPr lang="en-US" sz="1050" dirty="0"/>
            <a:t>Battle of Iwo Jima</a:t>
          </a:r>
        </a:p>
      </dgm:t>
    </dgm:pt>
    <dgm:pt modelId="{AEC91192-8499-40BA-9D2D-5CD0FD6D91A3}" type="parTrans" cxnId="{4842CDE1-BBD6-4D11-BAE4-E73CC9BD72CD}">
      <dgm:prSet/>
      <dgm:spPr/>
      <dgm:t>
        <a:bodyPr/>
        <a:lstStyle/>
        <a:p>
          <a:endParaRPr lang="en-US"/>
        </a:p>
      </dgm:t>
    </dgm:pt>
    <dgm:pt modelId="{5D9C5E04-2B85-40C4-BE0F-9B4556DAC26F}" type="sibTrans" cxnId="{4842CDE1-BBD6-4D11-BAE4-E73CC9BD72CD}">
      <dgm:prSet/>
      <dgm:spPr/>
      <dgm:t>
        <a:bodyPr/>
        <a:lstStyle/>
        <a:p>
          <a:endParaRPr lang="en-US"/>
        </a:p>
      </dgm:t>
    </dgm:pt>
    <dgm:pt modelId="{01DE72AF-7327-4F54-A5E1-ED800BC866B1}">
      <dgm:prSet phldrT="[Text]" custT="1"/>
      <dgm:spPr/>
      <dgm:t>
        <a:bodyPr/>
        <a:lstStyle/>
        <a:p>
          <a:r>
            <a:rPr lang="en-US" sz="1050" dirty="0"/>
            <a:t>War in Europe ends</a:t>
          </a:r>
        </a:p>
      </dgm:t>
    </dgm:pt>
    <dgm:pt modelId="{EB6532D7-6EEA-4342-B1FC-7CB6F1E11A3A}" type="parTrans" cxnId="{205030B7-D517-4454-9A31-84A47D6E7F77}">
      <dgm:prSet/>
      <dgm:spPr/>
      <dgm:t>
        <a:bodyPr/>
        <a:lstStyle/>
        <a:p>
          <a:endParaRPr lang="en-US"/>
        </a:p>
      </dgm:t>
    </dgm:pt>
    <dgm:pt modelId="{F4EEDB4A-95D1-4780-AC64-6F2D8216F7C4}" type="sibTrans" cxnId="{205030B7-D517-4454-9A31-84A47D6E7F77}">
      <dgm:prSet/>
      <dgm:spPr/>
      <dgm:t>
        <a:bodyPr/>
        <a:lstStyle/>
        <a:p>
          <a:endParaRPr lang="en-US"/>
        </a:p>
      </dgm:t>
    </dgm:pt>
    <dgm:pt modelId="{2DA7533F-EA44-43CA-9C25-4D35C8B3D6D2}">
      <dgm:prSet phldrT="[Text]" custT="1"/>
      <dgm:spPr/>
      <dgm:t>
        <a:bodyPr/>
        <a:lstStyle/>
        <a:p>
          <a:r>
            <a:rPr lang="en-US" sz="1050" dirty="0"/>
            <a:t>Battle of the Bulge begins</a:t>
          </a:r>
        </a:p>
      </dgm:t>
    </dgm:pt>
    <dgm:pt modelId="{90993C09-68EA-406D-9A65-625917EECACA}" type="parTrans" cxnId="{C5B05148-CB3C-48FB-8C40-26FA4B221181}">
      <dgm:prSet/>
      <dgm:spPr/>
      <dgm:t>
        <a:bodyPr/>
        <a:lstStyle/>
        <a:p>
          <a:endParaRPr lang="en-US"/>
        </a:p>
      </dgm:t>
    </dgm:pt>
    <dgm:pt modelId="{9066B1D7-DA82-4CDC-A4A1-EB5336972214}" type="sibTrans" cxnId="{C5B05148-CB3C-48FB-8C40-26FA4B221181}">
      <dgm:prSet/>
      <dgm:spPr/>
      <dgm:t>
        <a:bodyPr/>
        <a:lstStyle/>
        <a:p>
          <a:endParaRPr lang="en-US"/>
        </a:p>
      </dgm:t>
    </dgm:pt>
    <dgm:pt modelId="{CF6CF0D8-E0CA-41FB-A3AA-5C3A66C14EF7}" type="pres">
      <dgm:prSet presAssocID="{FAA747EB-F2A3-4848-A3DF-7B6AE3FE16DC}" presName="linearFlow" presStyleCnt="0">
        <dgm:presLayoutVars>
          <dgm:dir/>
          <dgm:animLvl val="lvl"/>
          <dgm:resizeHandles val="exact"/>
        </dgm:presLayoutVars>
      </dgm:prSet>
      <dgm:spPr/>
    </dgm:pt>
    <dgm:pt modelId="{5666A1C4-06C2-4BC3-8784-9E74428855F7}" type="pres">
      <dgm:prSet presAssocID="{C2301C5D-C453-4603-89D9-1DDBD76F46A3}" presName="composite" presStyleCnt="0"/>
      <dgm:spPr/>
    </dgm:pt>
    <dgm:pt modelId="{7D48FF11-11B4-4590-803D-CDEC36BC396B}" type="pres">
      <dgm:prSet presAssocID="{C2301C5D-C453-4603-89D9-1DDBD76F46A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F82EF6C-BFD1-478D-82A5-1F8E9EBCBDBB}" type="pres">
      <dgm:prSet presAssocID="{C2301C5D-C453-4603-89D9-1DDBD76F46A3}" presName="descendantText" presStyleLbl="alignAcc1" presStyleIdx="0" presStyleCnt="5">
        <dgm:presLayoutVars>
          <dgm:bulletEnabled val="1"/>
        </dgm:presLayoutVars>
      </dgm:prSet>
      <dgm:spPr/>
    </dgm:pt>
    <dgm:pt modelId="{B8B57A21-A022-45B1-B6CD-46B775016953}" type="pres">
      <dgm:prSet presAssocID="{2EAFEDE4-2818-4882-932B-8F81DC712746}" presName="sp" presStyleCnt="0"/>
      <dgm:spPr/>
    </dgm:pt>
    <dgm:pt modelId="{3B02229B-F0DE-4185-A714-86EC15E2DD35}" type="pres">
      <dgm:prSet presAssocID="{D50CA265-F5ED-40E7-A61D-DF62ECFF0235}" presName="composite" presStyleCnt="0"/>
      <dgm:spPr/>
    </dgm:pt>
    <dgm:pt modelId="{B0846FF5-0372-4165-8007-1C8B40A7B5D6}" type="pres">
      <dgm:prSet presAssocID="{D50CA265-F5ED-40E7-A61D-DF62ECFF023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D9567A7-1571-4E2E-8830-C055D820CA82}" type="pres">
      <dgm:prSet presAssocID="{D50CA265-F5ED-40E7-A61D-DF62ECFF0235}" presName="descendantText" presStyleLbl="alignAcc1" presStyleIdx="1" presStyleCnt="5">
        <dgm:presLayoutVars>
          <dgm:bulletEnabled val="1"/>
        </dgm:presLayoutVars>
      </dgm:prSet>
      <dgm:spPr/>
    </dgm:pt>
    <dgm:pt modelId="{1EEF3D9E-5577-4153-AECA-29BAE36D946E}" type="pres">
      <dgm:prSet presAssocID="{94E683AC-84E5-4ED6-A60F-7603AD16148D}" presName="sp" presStyleCnt="0"/>
      <dgm:spPr/>
    </dgm:pt>
    <dgm:pt modelId="{FB08B71A-5299-472A-96B2-7626EE7CCE07}" type="pres">
      <dgm:prSet presAssocID="{D908BD3E-F474-4C76-8F9C-F3DBDC9DA888}" presName="composite" presStyleCnt="0"/>
      <dgm:spPr/>
    </dgm:pt>
    <dgm:pt modelId="{93BD9328-007E-4D51-B1F3-C681BF7A300B}" type="pres">
      <dgm:prSet presAssocID="{D908BD3E-F474-4C76-8F9C-F3DBDC9DA88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FA5020-8AED-41F7-BC95-7AEC8B2229CE}" type="pres">
      <dgm:prSet presAssocID="{D908BD3E-F474-4C76-8F9C-F3DBDC9DA888}" presName="descendantText" presStyleLbl="alignAcc1" presStyleIdx="2" presStyleCnt="5">
        <dgm:presLayoutVars>
          <dgm:bulletEnabled val="1"/>
        </dgm:presLayoutVars>
      </dgm:prSet>
      <dgm:spPr/>
    </dgm:pt>
    <dgm:pt modelId="{51A8F0C8-3F60-4E7B-A2A9-6A23A69F4EAC}" type="pres">
      <dgm:prSet presAssocID="{511A8CC2-D822-4FF6-980C-97B8489DA3D4}" presName="sp" presStyleCnt="0"/>
      <dgm:spPr/>
    </dgm:pt>
    <dgm:pt modelId="{36E94F15-5016-4C83-ADAE-DB5534D8D9A6}" type="pres">
      <dgm:prSet presAssocID="{A49C73C2-65CC-4F36-B701-4AB0DED00C51}" presName="composite" presStyleCnt="0"/>
      <dgm:spPr/>
    </dgm:pt>
    <dgm:pt modelId="{D7273AC4-6376-483A-BAF5-79FDD7C5109F}" type="pres">
      <dgm:prSet presAssocID="{A49C73C2-65CC-4F36-B701-4AB0DED00C5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13ADC17-8927-4A01-A57E-05DF199B0DD0}" type="pres">
      <dgm:prSet presAssocID="{A49C73C2-65CC-4F36-B701-4AB0DED00C51}" presName="descendantText" presStyleLbl="alignAcc1" presStyleIdx="3" presStyleCnt="5">
        <dgm:presLayoutVars>
          <dgm:bulletEnabled val="1"/>
        </dgm:presLayoutVars>
      </dgm:prSet>
      <dgm:spPr/>
    </dgm:pt>
    <dgm:pt modelId="{ACC52082-06DB-4127-AE89-D94301B2CD6F}" type="pres">
      <dgm:prSet presAssocID="{E5F1C44A-3B24-460F-8C91-5FE5C27E84F4}" presName="sp" presStyleCnt="0"/>
      <dgm:spPr/>
    </dgm:pt>
    <dgm:pt modelId="{8D2B5F56-9080-4BE6-9685-ACF1341751F3}" type="pres">
      <dgm:prSet presAssocID="{90ADDDDB-A46C-4E99-947E-6848293C5824}" presName="composite" presStyleCnt="0"/>
      <dgm:spPr/>
    </dgm:pt>
    <dgm:pt modelId="{C5107513-B991-4CA8-996C-0DA89721C708}" type="pres">
      <dgm:prSet presAssocID="{90ADDDDB-A46C-4E99-947E-6848293C582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209B776-489A-4C1C-A4ED-BBD73E6C993D}" type="pres">
      <dgm:prSet presAssocID="{90ADDDDB-A46C-4E99-947E-6848293C5824}" presName="descendantText" presStyleLbl="alignAcc1" presStyleIdx="4" presStyleCnt="5" custScaleY="147401">
        <dgm:presLayoutVars>
          <dgm:bulletEnabled val="1"/>
        </dgm:presLayoutVars>
      </dgm:prSet>
      <dgm:spPr/>
    </dgm:pt>
  </dgm:ptLst>
  <dgm:cxnLst>
    <dgm:cxn modelId="{8AD09911-56E6-4B02-A43A-4155E6F546EB}" type="presOf" srcId="{2DA7533F-EA44-43CA-9C25-4D35C8B3D6D2}" destId="{513ADC17-8927-4A01-A57E-05DF199B0DD0}" srcOrd="0" destOrd="2" presId="urn:microsoft.com/office/officeart/2005/8/layout/chevron2"/>
    <dgm:cxn modelId="{14913022-0079-441B-ACC3-F459FE7F83AE}" type="presOf" srcId="{7A759FA7-E0F6-42BF-9C77-03ECA08DD13A}" destId="{4F82EF6C-BFD1-478D-82A5-1F8E9EBCBDBB}" srcOrd="0" destOrd="1" presId="urn:microsoft.com/office/officeart/2005/8/layout/chevron2"/>
    <dgm:cxn modelId="{3F46B532-820D-4434-B743-5CDAE21D3FF0}" srcId="{C2301C5D-C453-4603-89D9-1DDBD76F46A3}" destId="{CC67F7AC-2257-44AC-A041-6D0EB06DEC82}" srcOrd="0" destOrd="0" parTransId="{3F7777B6-FD9C-425B-AB22-26A9813654CE}" sibTransId="{03715DA5-D607-43AE-8E54-10F04DAE55F5}"/>
    <dgm:cxn modelId="{245FCC36-E1B1-4C11-8908-B83D445241AD}" type="presOf" srcId="{C072AD2B-22B6-42C1-9BFB-AA9898234413}" destId="{8209B776-489A-4C1C-A4ED-BBD73E6C993D}" srcOrd="0" destOrd="4" presId="urn:microsoft.com/office/officeart/2005/8/layout/chevron2"/>
    <dgm:cxn modelId="{D803F736-9BB0-4D2A-8E4E-B7962BD687AC}" type="presOf" srcId="{7C302189-419A-46CB-B3B3-5658F1B6ADD2}" destId="{3D9567A7-1571-4E2E-8830-C055D820CA82}" srcOrd="0" destOrd="0" presId="urn:microsoft.com/office/officeart/2005/8/layout/chevron2"/>
    <dgm:cxn modelId="{4E40BF3D-FCA4-4DC9-8FF9-4E08216A4857}" srcId="{D908BD3E-F474-4C76-8F9C-F3DBDC9DA888}" destId="{478D509E-5BA0-4CC1-BA1D-E3B62B564B71}" srcOrd="0" destOrd="0" parTransId="{448420AB-03F8-415A-BD5C-0FB70F8569B8}" sibTransId="{6DA8BC07-2803-45B9-8F80-A6525D685D19}"/>
    <dgm:cxn modelId="{63ADA546-B875-4820-8C16-6D17C2D0884C}" type="presOf" srcId="{D908BD3E-F474-4C76-8F9C-F3DBDC9DA888}" destId="{93BD9328-007E-4D51-B1F3-C681BF7A300B}" srcOrd="0" destOrd="0" presId="urn:microsoft.com/office/officeart/2005/8/layout/chevron2"/>
    <dgm:cxn modelId="{C5B05148-CB3C-48FB-8C40-26FA4B221181}" srcId="{A49C73C2-65CC-4F36-B701-4AB0DED00C51}" destId="{2DA7533F-EA44-43CA-9C25-4D35C8B3D6D2}" srcOrd="2" destOrd="0" parTransId="{90993C09-68EA-406D-9A65-625917EECACA}" sibTransId="{9066B1D7-DA82-4CDC-A4A1-EB5336972214}"/>
    <dgm:cxn modelId="{F6D04F50-97B9-441D-9B77-CE4FF9A27384}" srcId="{90ADDDDB-A46C-4E99-947E-6848293C5824}" destId="{F33023FD-15AC-45EC-A9E0-7C6F0297D77B}" srcOrd="1" destOrd="0" parTransId="{737595C4-651D-42ED-AFE7-354C6CA6FC0E}" sibTransId="{EC8C119D-C87B-4837-A7C5-6998E391496E}"/>
    <dgm:cxn modelId="{C8D85256-AB35-4194-A8BE-2A8935198C88}" type="presOf" srcId="{5940C136-37FB-4CEF-97EC-A65B3E9A4B8B}" destId="{3D9567A7-1571-4E2E-8830-C055D820CA82}" srcOrd="0" destOrd="1" presId="urn:microsoft.com/office/officeart/2005/8/layout/chevron2"/>
    <dgm:cxn modelId="{67E75B64-698D-48A9-85D7-766D646427F7}" type="presOf" srcId="{C2301C5D-C453-4603-89D9-1DDBD76F46A3}" destId="{7D48FF11-11B4-4590-803D-CDEC36BC396B}" srcOrd="0" destOrd="0" presId="urn:microsoft.com/office/officeart/2005/8/layout/chevron2"/>
    <dgm:cxn modelId="{F606B567-1D02-43F2-A45A-751C3BA0F3D5}" srcId="{FAA747EB-F2A3-4848-A3DF-7B6AE3FE16DC}" destId="{C2301C5D-C453-4603-89D9-1DDBD76F46A3}" srcOrd="0" destOrd="0" parTransId="{D6817705-7B8C-402F-9E4F-B0A820FE4DC1}" sibTransId="{2EAFEDE4-2818-4882-932B-8F81DC712746}"/>
    <dgm:cxn modelId="{48B1CD6F-B146-4437-B106-290F0641349F}" srcId="{FAA747EB-F2A3-4848-A3DF-7B6AE3FE16DC}" destId="{D908BD3E-F474-4C76-8F9C-F3DBDC9DA888}" srcOrd="2" destOrd="0" parTransId="{5F053F45-3648-4FD9-9763-F30D1C7E249E}" sibTransId="{511A8CC2-D822-4FF6-980C-97B8489DA3D4}"/>
    <dgm:cxn modelId="{20435C8B-9854-4F30-93C6-E89487F697A2}" type="presOf" srcId="{FAA747EB-F2A3-4848-A3DF-7B6AE3FE16DC}" destId="{CF6CF0D8-E0CA-41FB-A3AA-5C3A66C14EF7}" srcOrd="0" destOrd="0" presId="urn:microsoft.com/office/officeart/2005/8/layout/chevron2"/>
    <dgm:cxn modelId="{1191A38C-EBE8-4D6B-A486-5DF0649C67A2}" type="presOf" srcId="{CC67F7AC-2257-44AC-A041-6D0EB06DEC82}" destId="{4F82EF6C-BFD1-478D-82A5-1F8E9EBCBDBB}" srcOrd="0" destOrd="0" presId="urn:microsoft.com/office/officeart/2005/8/layout/chevron2"/>
    <dgm:cxn modelId="{A6BE2C8D-D8C3-444B-80CB-CFE9898D5608}" type="presOf" srcId="{DACCF374-E551-4860-9C9D-1763D65ABF32}" destId="{8209B776-489A-4C1C-A4ED-BBD73E6C993D}" srcOrd="0" destOrd="0" presId="urn:microsoft.com/office/officeart/2005/8/layout/chevron2"/>
    <dgm:cxn modelId="{07DFCF9C-5CFA-45C8-8D2B-D451EBBFCDD6}" type="presOf" srcId="{98F85C0C-6B1A-4ECC-A926-D70EC68FCC6E}" destId="{513ADC17-8927-4A01-A57E-05DF199B0DD0}" srcOrd="0" destOrd="1" presId="urn:microsoft.com/office/officeart/2005/8/layout/chevron2"/>
    <dgm:cxn modelId="{E00C589E-36C0-4837-BD34-946BFD014712}" type="presOf" srcId="{A49C73C2-65CC-4F36-B701-4AB0DED00C51}" destId="{D7273AC4-6376-483A-BAF5-79FDD7C5109F}" srcOrd="0" destOrd="0" presId="urn:microsoft.com/office/officeart/2005/8/layout/chevron2"/>
    <dgm:cxn modelId="{06C3E89E-DC88-4F27-9483-182EC687A541}" srcId="{D50CA265-F5ED-40E7-A61D-DF62ECFF0235}" destId="{7C302189-419A-46CB-B3B3-5658F1B6ADD2}" srcOrd="0" destOrd="0" parTransId="{C06061C7-E84D-4C58-B1F7-78F8CBF944C3}" sibTransId="{4B4663B5-6BAA-4298-8164-FE9CEFDB1E31}"/>
    <dgm:cxn modelId="{230BD3A0-EAEC-44E3-BCF2-7B46FD9747D9}" type="presOf" srcId="{90ADDDDB-A46C-4E99-947E-6848293C5824}" destId="{C5107513-B991-4CA8-996C-0DA89721C708}" srcOrd="0" destOrd="0" presId="urn:microsoft.com/office/officeart/2005/8/layout/chevron2"/>
    <dgm:cxn modelId="{72378DA9-B859-47AC-B641-24097512CC95}" srcId="{FAA747EB-F2A3-4848-A3DF-7B6AE3FE16DC}" destId="{90ADDDDB-A46C-4E99-947E-6848293C5824}" srcOrd="4" destOrd="0" parTransId="{D924161F-2CF2-457C-9EB0-6A0B3D1BF8F3}" sibTransId="{AFEA3889-4AED-47D1-A309-DF623B9BF233}"/>
    <dgm:cxn modelId="{027157B1-CA3E-445D-A15C-E16A8EAAF196}" srcId="{A49C73C2-65CC-4F36-B701-4AB0DED00C51}" destId="{13A6A9DB-1CE4-4F95-B9D7-43DA7556E6AA}" srcOrd="0" destOrd="0" parTransId="{2F06B99F-92FA-4479-A65D-A7F3F1E3549D}" sibTransId="{EE396CC2-5EE8-4F25-8FF0-C682F0530EF8}"/>
    <dgm:cxn modelId="{205030B7-D517-4454-9A31-84A47D6E7F77}" srcId="{90ADDDDB-A46C-4E99-947E-6848293C5824}" destId="{01DE72AF-7327-4F54-A5E1-ED800BC866B1}" srcOrd="2" destOrd="0" parTransId="{EB6532D7-6EEA-4342-B1FC-7CB6F1E11A3A}" sibTransId="{F4EEDB4A-95D1-4780-AC64-6F2D8216F7C4}"/>
    <dgm:cxn modelId="{3598D5BC-1530-4DE3-8F3A-E639E6229F5F}" type="presOf" srcId="{D50CA265-F5ED-40E7-A61D-DF62ECFF0235}" destId="{B0846FF5-0372-4165-8007-1C8B40A7B5D6}" srcOrd="0" destOrd="0" presId="urn:microsoft.com/office/officeart/2005/8/layout/chevron2"/>
    <dgm:cxn modelId="{E1D93FC2-1C5E-4322-B75F-FA43F248F9F6}" type="presOf" srcId="{1591EAAE-5836-4DC8-87C1-614E8897912D}" destId="{8209B776-489A-4C1C-A4ED-BBD73E6C993D}" srcOrd="0" destOrd="3" presId="urn:microsoft.com/office/officeart/2005/8/layout/chevron2"/>
    <dgm:cxn modelId="{4B7095C7-610F-4F68-9BAD-065EF07A6DBF}" srcId="{D50CA265-F5ED-40E7-A61D-DF62ECFF0235}" destId="{5940C136-37FB-4CEF-97EC-A65B3E9A4B8B}" srcOrd="1" destOrd="0" parTransId="{B693C4FE-DCA3-4D63-ABBD-038F9B6E0A08}" sibTransId="{72B0885F-BB57-43DC-8304-A53059AE7DF8}"/>
    <dgm:cxn modelId="{B8CE20D1-55F4-4E5B-AE71-4E6AA340C97D}" type="presOf" srcId="{F33023FD-15AC-45EC-A9E0-7C6F0297D77B}" destId="{8209B776-489A-4C1C-A4ED-BBD73E6C993D}" srcOrd="0" destOrd="1" presId="urn:microsoft.com/office/officeart/2005/8/layout/chevron2"/>
    <dgm:cxn modelId="{9BC56BD2-F78A-4859-9AED-DA2E86A0B603}" type="presOf" srcId="{478D509E-5BA0-4CC1-BA1D-E3B62B564B71}" destId="{33FA5020-8AED-41F7-BC95-7AEC8B2229CE}" srcOrd="0" destOrd="0" presId="urn:microsoft.com/office/officeart/2005/8/layout/chevron2"/>
    <dgm:cxn modelId="{5E261AE1-3897-41C5-8D08-C3DE5ACC3C28}" srcId="{90ADDDDB-A46C-4E99-947E-6848293C5824}" destId="{1591EAAE-5836-4DC8-87C1-614E8897912D}" srcOrd="3" destOrd="0" parTransId="{F64E21B8-EAED-4A9D-BDE9-5D904EAD5FEC}" sibTransId="{C4FF18C9-AFB3-40DB-AEF2-D30D3B9B1A64}"/>
    <dgm:cxn modelId="{4842CDE1-BBD6-4D11-BAE4-E73CC9BD72CD}" srcId="{90ADDDDB-A46C-4E99-947E-6848293C5824}" destId="{DACCF374-E551-4860-9C9D-1763D65ABF32}" srcOrd="0" destOrd="0" parTransId="{AEC91192-8499-40BA-9D2D-5CD0FD6D91A3}" sibTransId="{5D9C5E04-2B85-40C4-BE0F-9B4556DAC26F}"/>
    <dgm:cxn modelId="{3F813BE6-136F-4D57-8A2B-3EE98C70C774}" type="presOf" srcId="{01DE72AF-7327-4F54-A5E1-ED800BC866B1}" destId="{8209B776-489A-4C1C-A4ED-BBD73E6C993D}" srcOrd="0" destOrd="2" presId="urn:microsoft.com/office/officeart/2005/8/layout/chevron2"/>
    <dgm:cxn modelId="{64E20FE7-22AC-47C9-BCA0-D50D5ED04A91}" srcId="{FAA747EB-F2A3-4848-A3DF-7B6AE3FE16DC}" destId="{D50CA265-F5ED-40E7-A61D-DF62ECFF0235}" srcOrd="1" destOrd="0" parTransId="{728B78EB-BF31-41AB-9DCD-3C967B14B752}" sibTransId="{94E683AC-84E5-4ED6-A60F-7603AD16148D}"/>
    <dgm:cxn modelId="{C62573EE-3C81-4BF7-BF6E-CE30EF696969}" srcId="{90ADDDDB-A46C-4E99-947E-6848293C5824}" destId="{C072AD2B-22B6-42C1-9BFB-AA9898234413}" srcOrd="4" destOrd="0" parTransId="{CB87164A-A7B0-4948-B711-FEC13198FB6F}" sibTransId="{080A0D4B-8D16-4F7D-906A-75CB8D15012C}"/>
    <dgm:cxn modelId="{659FC9F2-B9EF-4A32-A61B-38B071861F87}" type="presOf" srcId="{13A6A9DB-1CE4-4F95-B9D7-43DA7556E6AA}" destId="{513ADC17-8927-4A01-A57E-05DF199B0DD0}" srcOrd="0" destOrd="0" presId="urn:microsoft.com/office/officeart/2005/8/layout/chevron2"/>
    <dgm:cxn modelId="{53FAFFF3-B732-4EC1-BDB8-294CAF5F8534}" srcId="{FAA747EB-F2A3-4848-A3DF-7B6AE3FE16DC}" destId="{A49C73C2-65CC-4F36-B701-4AB0DED00C51}" srcOrd="3" destOrd="0" parTransId="{2BBC0AE7-BCB4-4E55-A46C-5BFF8C96D516}" sibTransId="{E5F1C44A-3B24-460F-8C91-5FE5C27E84F4}"/>
    <dgm:cxn modelId="{CEBD99F9-1C42-449F-BA0C-D8490024A81A}" srcId="{A49C73C2-65CC-4F36-B701-4AB0DED00C51}" destId="{98F85C0C-6B1A-4ECC-A926-D70EC68FCC6E}" srcOrd="1" destOrd="0" parTransId="{2DFF3663-DA59-4CB2-88CB-793640EBA7E7}" sibTransId="{6CA48821-35C0-4792-B04D-4DDC7A190DD7}"/>
    <dgm:cxn modelId="{615A39FC-B134-48AA-9F12-872C5D599F94}" srcId="{C2301C5D-C453-4603-89D9-1DDBD76F46A3}" destId="{7A759FA7-E0F6-42BF-9C77-03ECA08DD13A}" srcOrd="1" destOrd="0" parTransId="{79A89D7F-1C4D-4DAB-BCD6-52C938342CE3}" sibTransId="{C7192305-ACB9-4ADC-8A0C-87EF1FB287D9}"/>
    <dgm:cxn modelId="{8722347A-AE43-436C-964A-899AB2067A02}" type="presParOf" srcId="{CF6CF0D8-E0CA-41FB-A3AA-5C3A66C14EF7}" destId="{5666A1C4-06C2-4BC3-8784-9E74428855F7}" srcOrd="0" destOrd="0" presId="urn:microsoft.com/office/officeart/2005/8/layout/chevron2"/>
    <dgm:cxn modelId="{C7D001ED-A102-4A82-824A-3946CA22D02E}" type="presParOf" srcId="{5666A1C4-06C2-4BC3-8784-9E74428855F7}" destId="{7D48FF11-11B4-4590-803D-CDEC36BC396B}" srcOrd="0" destOrd="0" presId="urn:microsoft.com/office/officeart/2005/8/layout/chevron2"/>
    <dgm:cxn modelId="{36D4C7F6-56AC-4AC1-8B1B-FC68ABAA18BB}" type="presParOf" srcId="{5666A1C4-06C2-4BC3-8784-9E74428855F7}" destId="{4F82EF6C-BFD1-478D-82A5-1F8E9EBCBDBB}" srcOrd="1" destOrd="0" presId="urn:microsoft.com/office/officeart/2005/8/layout/chevron2"/>
    <dgm:cxn modelId="{4793DD99-2690-4E1B-B6C1-51A0A1F395F5}" type="presParOf" srcId="{CF6CF0D8-E0CA-41FB-A3AA-5C3A66C14EF7}" destId="{B8B57A21-A022-45B1-B6CD-46B775016953}" srcOrd="1" destOrd="0" presId="urn:microsoft.com/office/officeart/2005/8/layout/chevron2"/>
    <dgm:cxn modelId="{33570041-834F-464F-8C8E-4461756E8659}" type="presParOf" srcId="{CF6CF0D8-E0CA-41FB-A3AA-5C3A66C14EF7}" destId="{3B02229B-F0DE-4185-A714-86EC15E2DD35}" srcOrd="2" destOrd="0" presId="urn:microsoft.com/office/officeart/2005/8/layout/chevron2"/>
    <dgm:cxn modelId="{344AF6AA-6D5E-431A-B897-6E34B53C5337}" type="presParOf" srcId="{3B02229B-F0DE-4185-A714-86EC15E2DD35}" destId="{B0846FF5-0372-4165-8007-1C8B40A7B5D6}" srcOrd="0" destOrd="0" presId="urn:microsoft.com/office/officeart/2005/8/layout/chevron2"/>
    <dgm:cxn modelId="{375D648C-6FD8-4C7C-BFD1-F0E9D2BF41EF}" type="presParOf" srcId="{3B02229B-F0DE-4185-A714-86EC15E2DD35}" destId="{3D9567A7-1571-4E2E-8830-C055D820CA82}" srcOrd="1" destOrd="0" presId="urn:microsoft.com/office/officeart/2005/8/layout/chevron2"/>
    <dgm:cxn modelId="{C5D94EBB-1095-489A-92E4-2E7A814DCC58}" type="presParOf" srcId="{CF6CF0D8-E0CA-41FB-A3AA-5C3A66C14EF7}" destId="{1EEF3D9E-5577-4153-AECA-29BAE36D946E}" srcOrd="3" destOrd="0" presId="urn:microsoft.com/office/officeart/2005/8/layout/chevron2"/>
    <dgm:cxn modelId="{02D2F723-FABA-454B-9822-3FB54D5CC92C}" type="presParOf" srcId="{CF6CF0D8-E0CA-41FB-A3AA-5C3A66C14EF7}" destId="{FB08B71A-5299-472A-96B2-7626EE7CCE07}" srcOrd="4" destOrd="0" presId="urn:microsoft.com/office/officeart/2005/8/layout/chevron2"/>
    <dgm:cxn modelId="{F1B7872F-0C63-4A6F-A6E1-87488DE65E90}" type="presParOf" srcId="{FB08B71A-5299-472A-96B2-7626EE7CCE07}" destId="{93BD9328-007E-4D51-B1F3-C681BF7A300B}" srcOrd="0" destOrd="0" presId="urn:microsoft.com/office/officeart/2005/8/layout/chevron2"/>
    <dgm:cxn modelId="{411C3569-CD6F-4D85-9DD9-D77CC1C14D53}" type="presParOf" srcId="{FB08B71A-5299-472A-96B2-7626EE7CCE07}" destId="{33FA5020-8AED-41F7-BC95-7AEC8B2229CE}" srcOrd="1" destOrd="0" presId="urn:microsoft.com/office/officeart/2005/8/layout/chevron2"/>
    <dgm:cxn modelId="{51B1988D-0BFF-4514-9560-E533BAA70C53}" type="presParOf" srcId="{CF6CF0D8-E0CA-41FB-A3AA-5C3A66C14EF7}" destId="{51A8F0C8-3F60-4E7B-A2A9-6A23A69F4EAC}" srcOrd="5" destOrd="0" presId="urn:microsoft.com/office/officeart/2005/8/layout/chevron2"/>
    <dgm:cxn modelId="{17DA93B0-4402-4DFC-B971-2C0474531E2E}" type="presParOf" srcId="{CF6CF0D8-E0CA-41FB-A3AA-5C3A66C14EF7}" destId="{36E94F15-5016-4C83-ADAE-DB5534D8D9A6}" srcOrd="6" destOrd="0" presId="urn:microsoft.com/office/officeart/2005/8/layout/chevron2"/>
    <dgm:cxn modelId="{2EEAEFC4-F98A-4A72-9E39-8132F345F243}" type="presParOf" srcId="{36E94F15-5016-4C83-ADAE-DB5534D8D9A6}" destId="{D7273AC4-6376-483A-BAF5-79FDD7C5109F}" srcOrd="0" destOrd="0" presId="urn:microsoft.com/office/officeart/2005/8/layout/chevron2"/>
    <dgm:cxn modelId="{821925D9-23B8-4802-BDBE-0CC1D0F8229A}" type="presParOf" srcId="{36E94F15-5016-4C83-ADAE-DB5534D8D9A6}" destId="{513ADC17-8927-4A01-A57E-05DF199B0DD0}" srcOrd="1" destOrd="0" presId="urn:microsoft.com/office/officeart/2005/8/layout/chevron2"/>
    <dgm:cxn modelId="{08D5DF0C-102B-4616-85E2-AF962BF4A7B2}" type="presParOf" srcId="{CF6CF0D8-E0CA-41FB-A3AA-5C3A66C14EF7}" destId="{ACC52082-06DB-4127-AE89-D94301B2CD6F}" srcOrd="7" destOrd="0" presId="urn:microsoft.com/office/officeart/2005/8/layout/chevron2"/>
    <dgm:cxn modelId="{36F6BCAB-30A6-464C-B7EA-CD06096B5706}" type="presParOf" srcId="{CF6CF0D8-E0CA-41FB-A3AA-5C3A66C14EF7}" destId="{8D2B5F56-9080-4BE6-9685-ACF1341751F3}" srcOrd="8" destOrd="0" presId="urn:microsoft.com/office/officeart/2005/8/layout/chevron2"/>
    <dgm:cxn modelId="{089989D8-4D36-491D-BBE6-549D8E77CDDF}" type="presParOf" srcId="{8D2B5F56-9080-4BE6-9685-ACF1341751F3}" destId="{C5107513-B991-4CA8-996C-0DA89721C708}" srcOrd="0" destOrd="0" presId="urn:microsoft.com/office/officeart/2005/8/layout/chevron2"/>
    <dgm:cxn modelId="{CB271E6F-3A9D-4294-886E-B7FE80D49DE7}" type="presParOf" srcId="{8D2B5F56-9080-4BE6-9685-ACF1341751F3}" destId="{8209B776-489A-4C1C-A4ED-BBD73E6C99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747EB-F2A3-4848-A3DF-7B6AE3FE16D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01C5D-C453-4603-89D9-1DDBD76F46A3}">
      <dgm:prSet phldrT="[Text]"/>
      <dgm:spPr/>
      <dgm:t>
        <a:bodyPr/>
        <a:lstStyle/>
        <a:p>
          <a:r>
            <a:rPr lang="en-US" dirty="0"/>
            <a:t>1941</a:t>
          </a:r>
        </a:p>
      </dgm:t>
    </dgm:pt>
    <dgm:pt modelId="{D6817705-7B8C-402F-9E4F-B0A820FE4DC1}" type="parTrans" cxnId="{F606B567-1D02-43F2-A45A-751C3BA0F3D5}">
      <dgm:prSet/>
      <dgm:spPr/>
      <dgm:t>
        <a:bodyPr/>
        <a:lstStyle/>
        <a:p>
          <a:endParaRPr lang="en-US"/>
        </a:p>
      </dgm:t>
    </dgm:pt>
    <dgm:pt modelId="{2EAFEDE4-2818-4882-932B-8F81DC712746}" type="sibTrans" cxnId="{F606B567-1D02-43F2-A45A-751C3BA0F3D5}">
      <dgm:prSet/>
      <dgm:spPr/>
      <dgm:t>
        <a:bodyPr/>
        <a:lstStyle/>
        <a:p>
          <a:endParaRPr lang="en-US"/>
        </a:p>
      </dgm:t>
    </dgm:pt>
    <dgm:pt modelId="{7A759FA7-E0F6-42BF-9C77-03ECA08DD13A}">
      <dgm:prSet phldrT="[Text]" custT="1"/>
      <dgm:spPr/>
      <dgm:t>
        <a:bodyPr/>
        <a:lstStyle/>
        <a:p>
          <a:r>
            <a:rPr lang="en-US" sz="1050" dirty="0"/>
            <a:t>FDR gives “Day of Infamy” speech, US enters WWII</a:t>
          </a:r>
        </a:p>
      </dgm:t>
    </dgm:pt>
    <dgm:pt modelId="{79A89D7F-1C4D-4DAB-BCD6-52C938342CE3}" type="parTrans" cxnId="{615A39FC-B134-48AA-9F12-872C5D599F94}">
      <dgm:prSet/>
      <dgm:spPr/>
      <dgm:t>
        <a:bodyPr/>
        <a:lstStyle/>
        <a:p>
          <a:endParaRPr lang="en-US"/>
        </a:p>
      </dgm:t>
    </dgm:pt>
    <dgm:pt modelId="{C7192305-ACB9-4ADC-8A0C-87EF1FB287D9}" type="sibTrans" cxnId="{615A39FC-B134-48AA-9F12-872C5D599F94}">
      <dgm:prSet/>
      <dgm:spPr/>
      <dgm:t>
        <a:bodyPr/>
        <a:lstStyle/>
        <a:p>
          <a:endParaRPr lang="en-US"/>
        </a:p>
      </dgm:t>
    </dgm:pt>
    <dgm:pt modelId="{D50CA265-F5ED-40E7-A61D-DF62ECFF0235}">
      <dgm:prSet phldrT="[Text]"/>
      <dgm:spPr/>
      <dgm:t>
        <a:bodyPr/>
        <a:lstStyle/>
        <a:p>
          <a:r>
            <a:rPr lang="en-US" dirty="0"/>
            <a:t>1942</a:t>
          </a:r>
        </a:p>
      </dgm:t>
    </dgm:pt>
    <dgm:pt modelId="{728B78EB-BF31-41AB-9DCD-3C967B14B752}" type="parTrans" cxnId="{64E20FE7-22AC-47C9-BCA0-D50D5ED04A91}">
      <dgm:prSet/>
      <dgm:spPr/>
      <dgm:t>
        <a:bodyPr/>
        <a:lstStyle/>
        <a:p>
          <a:endParaRPr lang="en-US"/>
        </a:p>
      </dgm:t>
    </dgm:pt>
    <dgm:pt modelId="{94E683AC-84E5-4ED6-A60F-7603AD16148D}" type="sibTrans" cxnId="{64E20FE7-22AC-47C9-BCA0-D50D5ED04A91}">
      <dgm:prSet/>
      <dgm:spPr/>
      <dgm:t>
        <a:bodyPr/>
        <a:lstStyle/>
        <a:p>
          <a:endParaRPr lang="en-US"/>
        </a:p>
      </dgm:t>
    </dgm:pt>
    <dgm:pt modelId="{1591EAAE-5836-4DC8-87C1-614E8897912D}">
      <dgm:prSet phldrT="[Text]" custT="1"/>
      <dgm:spPr/>
      <dgm:t>
        <a:bodyPr/>
        <a:lstStyle/>
        <a:p>
          <a:r>
            <a:rPr lang="en-US" sz="1050" dirty="0"/>
            <a:t>US drops atomic bombs on Hiroshima and Nagasaki</a:t>
          </a:r>
        </a:p>
      </dgm:t>
    </dgm:pt>
    <dgm:pt modelId="{F64E21B8-EAED-4A9D-BDE9-5D904EAD5FEC}" type="parTrans" cxnId="{5E261AE1-3897-41C5-8D08-C3DE5ACC3C28}">
      <dgm:prSet/>
      <dgm:spPr/>
      <dgm:t>
        <a:bodyPr/>
        <a:lstStyle/>
        <a:p>
          <a:endParaRPr lang="en-US"/>
        </a:p>
      </dgm:t>
    </dgm:pt>
    <dgm:pt modelId="{C4FF18C9-AFB3-40DB-AEF2-D30D3B9B1A64}" type="sibTrans" cxnId="{5E261AE1-3897-41C5-8D08-C3DE5ACC3C28}">
      <dgm:prSet/>
      <dgm:spPr/>
      <dgm:t>
        <a:bodyPr/>
        <a:lstStyle/>
        <a:p>
          <a:endParaRPr lang="en-US"/>
        </a:p>
      </dgm:t>
    </dgm:pt>
    <dgm:pt modelId="{D908BD3E-F474-4C76-8F9C-F3DBDC9DA888}">
      <dgm:prSet phldrT="[Text]"/>
      <dgm:spPr/>
      <dgm:t>
        <a:bodyPr/>
        <a:lstStyle/>
        <a:p>
          <a:r>
            <a:rPr lang="en-US" dirty="0"/>
            <a:t>1943</a:t>
          </a:r>
        </a:p>
      </dgm:t>
    </dgm:pt>
    <dgm:pt modelId="{5F053F45-3648-4FD9-9763-F30D1C7E249E}" type="parTrans" cxnId="{48B1CD6F-B146-4437-B106-290F0641349F}">
      <dgm:prSet/>
      <dgm:spPr/>
      <dgm:t>
        <a:bodyPr/>
        <a:lstStyle/>
        <a:p>
          <a:endParaRPr lang="en-US"/>
        </a:p>
      </dgm:t>
    </dgm:pt>
    <dgm:pt modelId="{511A8CC2-D822-4FF6-980C-97B8489DA3D4}" type="sibTrans" cxnId="{48B1CD6F-B146-4437-B106-290F0641349F}">
      <dgm:prSet/>
      <dgm:spPr/>
      <dgm:t>
        <a:bodyPr/>
        <a:lstStyle/>
        <a:p>
          <a:endParaRPr lang="en-US"/>
        </a:p>
      </dgm:t>
    </dgm:pt>
    <dgm:pt modelId="{A49C73C2-65CC-4F36-B701-4AB0DED00C51}">
      <dgm:prSet phldrT="[Text]"/>
      <dgm:spPr/>
      <dgm:t>
        <a:bodyPr/>
        <a:lstStyle/>
        <a:p>
          <a:r>
            <a:rPr lang="en-US" dirty="0"/>
            <a:t>1944</a:t>
          </a:r>
        </a:p>
      </dgm:t>
    </dgm:pt>
    <dgm:pt modelId="{2BBC0AE7-BCB4-4E55-A46C-5BFF8C96D516}" type="parTrans" cxnId="{53FAFFF3-B732-4EC1-BDB8-294CAF5F8534}">
      <dgm:prSet/>
      <dgm:spPr/>
      <dgm:t>
        <a:bodyPr/>
        <a:lstStyle/>
        <a:p>
          <a:endParaRPr lang="en-US"/>
        </a:p>
      </dgm:t>
    </dgm:pt>
    <dgm:pt modelId="{E5F1C44A-3B24-460F-8C91-5FE5C27E84F4}" type="sibTrans" cxnId="{53FAFFF3-B732-4EC1-BDB8-294CAF5F8534}">
      <dgm:prSet/>
      <dgm:spPr/>
      <dgm:t>
        <a:bodyPr/>
        <a:lstStyle/>
        <a:p>
          <a:endParaRPr lang="en-US"/>
        </a:p>
      </dgm:t>
    </dgm:pt>
    <dgm:pt modelId="{90ADDDDB-A46C-4E99-947E-6848293C5824}">
      <dgm:prSet phldrT="[Text]"/>
      <dgm:spPr/>
      <dgm:t>
        <a:bodyPr/>
        <a:lstStyle/>
        <a:p>
          <a:r>
            <a:rPr lang="en-US" dirty="0"/>
            <a:t>1945</a:t>
          </a:r>
        </a:p>
      </dgm:t>
    </dgm:pt>
    <dgm:pt modelId="{D924161F-2CF2-457C-9EB0-6A0B3D1BF8F3}" type="parTrans" cxnId="{72378DA9-B859-47AC-B641-24097512CC95}">
      <dgm:prSet/>
      <dgm:spPr/>
      <dgm:t>
        <a:bodyPr/>
        <a:lstStyle/>
        <a:p>
          <a:endParaRPr lang="en-US"/>
        </a:p>
      </dgm:t>
    </dgm:pt>
    <dgm:pt modelId="{AFEA3889-4AED-47D1-A309-DF623B9BF233}" type="sibTrans" cxnId="{72378DA9-B859-47AC-B641-24097512CC95}">
      <dgm:prSet/>
      <dgm:spPr/>
      <dgm:t>
        <a:bodyPr/>
        <a:lstStyle/>
        <a:p>
          <a:endParaRPr lang="en-US"/>
        </a:p>
      </dgm:t>
    </dgm:pt>
    <dgm:pt modelId="{CC67F7AC-2257-44AC-A041-6D0EB06DEC82}">
      <dgm:prSet phldrT="[Text]" custT="1"/>
      <dgm:spPr/>
      <dgm:t>
        <a:bodyPr/>
        <a:lstStyle/>
        <a:p>
          <a:r>
            <a:rPr lang="en-US" sz="1050" dirty="0"/>
            <a:t>Japanese attack Pearl Harbor</a:t>
          </a:r>
        </a:p>
      </dgm:t>
    </dgm:pt>
    <dgm:pt modelId="{3F7777B6-FD9C-425B-AB22-26A9813654CE}" type="parTrans" cxnId="{3F46B532-820D-4434-B743-5CDAE21D3FF0}">
      <dgm:prSet/>
      <dgm:spPr/>
      <dgm:t>
        <a:bodyPr/>
        <a:lstStyle/>
        <a:p>
          <a:endParaRPr lang="en-US"/>
        </a:p>
      </dgm:t>
    </dgm:pt>
    <dgm:pt modelId="{03715DA5-D607-43AE-8E54-10F04DAE55F5}" type="sibTrans" cxnId="{3F46B532-820D-4434-B743-5CDAE21D3FF0}">
      <dgm:prSet/>
      <dgm:spPr/>
      <dgm:t>
        <a:bodyPr/>
        <a:lstStyle/>
        <a:p>
          <a:endParaRPr lang="en-US"/>
        </a:p>
      </dgm:t>
    </dgm:pt>
    <dgm:pt modelId="{5940C136-37FB-4CEF-97EC-A65B3E9A4B8B}">
      <dgm:prSet phldrT="[Text]" custT="1"/>
      <dgm:spPr/>
      <dgm:t>
        <a:bodyPr/>
        <a:lstStyle/>
        <a:p>
          <a:r>
            <a:rPr lang="en-US" sz="1050" dirty="0"/>
            <a:t>Island Hopping campaign in Pacific begins</a:t>
          </a:r>
        </a:p>
      </dgm:t>
    </dgm:pt>
    <dgm:pt modelId="{B693C4FE-DCA3-4D63-ABBD-038F9B6E0A08}" type="parTrans" cxnId="{4B7095C7-610F-4F68-9BAD-065EF07A6DBF}">
      <dgm:prSet/>
      <dgm:spPr/>
      <dgm:t>
        <a:bodyPr/>
        <a:lstStyle/>
        <a:p>
          <a:endParaRPr lang="en-US"/>
        </a:p>
      </dgm:t>
    </dgm:pt>
    <dgm:pt modelId="{72B0885F-BB57-43DC-8304-A53059AE7DF8}" type="sibTrans" cxnId="{4B7095C7-610F-4F68-9BAD-065EF07A6DBF}">
      <dgm:prSet/>
      <dgm:spPr/>
      <dgm:t>
        <a:bodyPr/>
        <a:lstStyle/>
        <a:p>
          <a:endParaRPr lang="en-US"/>
        </a:p>
      </dgm:t>
    </dgm:pt>
    <dgm:pt modelId="{C072AD2B-22B6-42C1-9BFB-AA9898234413}">
      <dgm:prSet phldrT="[Text]" custT="1"/>
      <dgm:spPr/>
      <dgm:t>
        <a:bodyPr/>
        <a:lstStyle/>
        <a:p>
          <a:r>
            <a:rPr lang="en-US" sz="1050" dirty="0"/>
            <a:t>Japan surrenders, V-J Day</a:t>
          </a:r>
        </a:p>
      </dgm:t>
    </dgm:pt>
    <dgm:pt modelId="{CB87164A-A7B0-4948-B711-FEC13198FB6F}" type="parTrans" cxnId="{C62573EE-3C81-4BF7-BF6E-CE30EF696969}">
      <dgm:prSet/>
      <dgm:spPr/>
      <dgm:t>
        <a:bodyPr/>
        <a:lstStyle/>
        <a:p>
          <a:endParaRPr lang="en-US"/>
        </a:p>
      </dgm:t>
    </dgm:pt>
    <dgm:pt modelId="{080A0D4B-8D16-4F7D-906A-75CB8D15012C}" type="sibTrans" cxnId="{C62573EE-3C81-4BF7-BF6E-CE30EF696969}">
      <dgm:prSet/>
      <dgm:spPr/>
      <dgm:t>
        <a:bodyPr/>
        <a:lstStyle/>
        <a:p>
          <a:endParaRPr lang="en-US"/>
        </a:p>
      </dgm:t>
    </dgm:pt>
    <dgm:pt modelId="{F33023FD-15AC-45EC-A9E0-7C6F0297D77B}">
      <dgm:prSet phldrT="[Text]" custT="1"/>
      <dgm:spPr/>
      <dgm:t>
        <a:bodyPr/>
        <a:lstStyle/>
        <a:p>
          <a:r>
            <a:rPr lang="en-US" sz="1050" dirty="0"/>
            <a:t>FDR dies, Truman becomes President</a:t>
          </a:r>
        </a:p>
      </dgm:t>
    </dgm:pt>
    <dgm:pt modelId="{737595C4-651D-42ED-AFE7-354C6CA6FC0E}" type="parTrans" cxnId="{F6D04F50-97B9-441D-9B77-CE4FF9A27384}">
      <dgm:prSet/>
      <dgm:spPr/>
      <dgm:t>
        <a:bodyPr/>
        <a:lstStyle/>
        <a:p>
          <a:endParaRPr lang="en-US"/>
        </a:p>
      </dgm:t>
    </dgm:pt>
    <dgm:pt modelId="{EC8C119D-C87B-4837-A7C5-6998E391496E}" type="sibTrans" cxnId="{F6D04F50-97B9-441D-9B77-CE4FF9A27384}">
      <dgm:prSet/>
      <dgm:spPr/>
      <dgm:t>
        <a:bodyPr/>
        <a:lstStyle/>
        <a:p>
          <a:endParaRPr lang="en-US"/>
        </a:p>
      </dgm:t>
    </dgm:pt>
    <dgm:pt modelId="{13A6A9DB-1CE4-4F95-B9D7-43DA7556E6AA}">
      <dgm:prSet phldrT="[Text]" custT="1"/>
      <dgm:spPr/>
      <dgm:t>
        <a:bodyPr/>
        <a:lstStyle/>
        <a:p>
          <a:r>
            <a:rPr lang="en-US" sz="1050" dirty="0"/>
            <a:t>D-Day invasion</a:t>
          </a:r>
        </a:p>
      </dgm:t>
    </dgm:pt>
    <dgm:pt modelId="{2F06B99F-92FA-4479-A65D-A7F3F1E3549D}" type="parTrans" cxnId="{027157B1-CA3E-445D-A15C-E16A8EAAF196}">
      <dgm:prSet/>
      <dgm:spPr/>
      <dgm:t>
        <a:bodyPr/>
        <a:lstStyle/>
        <a:p>
          <a:endParaRPr lang="en-US"/>
        </a:p>
      </dgm:t>
    </dgm:pt>
    <dgm:pt modelId="{EE396CC2-5EE8-4F25-8FF0-C682F0530EF8}" type="sibTrans" cxnId="{027157B1-CA3E-445D-A15C-E16A8EAAF196}">
      <dgm:prSet/>
      <dgm:spPr/>
      <dgm:t>
        <a:bodyPr/>
        <a:lstStyle/>
        <a:p>
          <a:endParaRPr lang="en-US"/>
        </a:p>
      </dgm:t>
    </dgm:pt>
    <dgm:pt modelId="{7C302189-419A-46CB-B3B3-5658F1B6ADD2}">
      <dgm:prSet phldrT="[Text]" custT="1"/>
      <dgm:spPr/>
      <dgm:t>
        <a:bodyPr/>
        <a:lstStyle/>
        <a:p>
          <a:r>
            <a:rPr lang="en-US" sz="1050" dirty="0"/>
            <a:t>Doolittle’s Raid</a:t>
          </a:r>
        </a:p>
      </dgm:t>
    </dgm:pt>
    <dgm:pt modelId="{C06061C7-E84D-4C58-B1F7-78F8CBF944C3}" type="parTrans" cxnId="{06C3E89E-DC88-4F27-9483-182EC687A541}">
      <dgm:prSet/>
      <dgm:spPr/>
      <dgm:t>
        <a:bodyPr/>
        <a:lstStyle/>
        <a:p>
          <a:endParaRPr lang="en-US"/>
        </a:p>
      </dgm:t>
    </dgm:pt>
    <dgm:pt modelId="{4B4663B5-6BAA-4298-8164-FE9CEFDB1E31}" type="sibTrans" cxnId="{06C3E89E-DC88-4F27-9483-182EC687A541}">
      <dgm:prSet/>
      <dgm:spPr/>
      <dgm:t>
        <a:bodyPr/>
        <a:lstStyle/>
        <a:p>
          <a:endParaRPr lang="en-US"/>
        </a:p>
      </dgm:t>
    </dgm:pt>
    <dgm:pt modelId="{478D509E-5BA0-4CC1-BA1D-E3B62B564B71}">
      <dgm:prSet phldrT="[Text]" custT="1"/>
      <dgm:spPr/>
      <dgm:t>
        <a:bodyPr/>
        <a:lstStyle/>
        <a:p>
          <a:r>
            <a:rPr lang="en-US" sz="1050" dirty="0"/>
            <a:t>Americans capture Guadalcanal</a:t>
          </a:r>
        </a:p>
      </dgm:t>
    </dgm:pt>
    <dgm:pt modelId="{448420AB-03F8-415A-BD5C-0FB70F8569B8}" type="parTrans" cxnId="{4E40BF3D-FCA4-4DC9-8FF9-4E08216A4857}">
      <dgm:prSet/>
      <dgm:spPr/>
      <dgm:t>
        <a:bodyPr/>
        <a:lstStyle/>
        <a:p>
          <a:endParaRPr lang="en-US"/>
        </a:p>
      </dgm:t>
    </dgm:pt>
    <dgm:pt modelId="{6DA8BC07-2803-45B9-8F80-A6525D685D19}" type="sibTrans" cxnId="{4E40BF3D-FCA4-4DC9-8FF9-4E08216A4857}">
      <dgm:prSet/>
      <dgm:spPr/>
      <dgm:t>
        <a:bodyPr/>
        <a:lstStyle/>
        <a:p>
          <a:endParaRPr lang="en-US"/>
        </a:p>
      </dgm:t>
    </dgm:pt>
    <dgm:pt modelId="{98F85C0C-6B1A-4ECC-A926-D70EC68FCC6E}">
      <dgm:prSet phldrT="[Text]" custT="1"/>
      <dgm:spPr/>
      <dgm:t>
        <a:bodyPr/>
        <a:lstStyle/>
        <a:p>
          <a:r>
            <a:rPr lang="en-US" sz="1050" dirty="0"/>
            <a:t>US liberates Guam</a:t>
          </a:r>
        </a:p>
      </dgm:t>
    </dgm:pt>
    <dgm:pt modelId="{2DFF3663-DA59-4CB2-88CB-793640EBA7E7}" type="parTrans" cxnId="{CEBD99F9-1C42-449F-BA0C-D8490024A81A}">
      <dgm:prSet/>
      <dgm:spPr/>
      <dgm:t>
        <a:bodyPr/>
        <a:lstStyle/>
        <a:p>
          <a:endParaRPr lang="en-US"/>
        </a:p>
      </dgm:t>
    </dgm:pt>
    <dgm:pt modelId="{6CA48821-35C0-4792-B04D-4DDC7A190DD7}" type="sibTrans" cxnId="{CEBD99F9-1C42-449F-BA0C-D8490024A81A}">
      <dgm:prSet/>
      <dgm:spPr/>
      <dgm:t>
        <a:bodyPr/>
        <a:lstStyle/>
        <a:p>
          <a:endParaRPr lang="en-US"/>
        </a:p>
      </dgm:t>
    </dgm:pt>
    <dgm:pt modelId="{DACCF374-E551-4860-9C9D-1763D65ABF32}">
      <dgm:prSet phldrT="[Text]" custT="1"/>
      <dgm:spPr/>
      <dgm:t>
        <a:bodyPr/>
        <a:lstStyle/>
        <a:p>
          <a:r>
            <a:rPr lang="en-US" sz="1050" dirty="0"/>
            <a:t>Battle of Iwo Jima</a:t>
          </a:r>
        </a:p>
      </dgm:t>
    </dgm:pt>
    <dgm:pt modelId="{AEC91192-8499-40BA-9D2D-5CD0FD6D91A3}" type="parTrans" cxnId="{4842CDE1-BBD6-4D11-BAE4-E73CC9BD72CD}">
      <dgm:prSet/>
      <dgm:spPr/>
      <dgm:t>
        <a:bodyPr/>
        <a:lstStyle/>
        <a:p>
          <a:endParaRPr lang="en-US"/>
        </a:p>
      </dgm:t>
    </dgm:pt>
    <dgm:pt modelId="{5D9C5E04-2B85-40C4-BE0F-9B4556DAC26F}" type="sibTrans" cxnId="{4842CDE1-BBD6-4D11-BAE4-E73CC9BD72CD}">
      <dgm:prSet/>
      <dgm:spPr/>
      <dgm:t>
        <a:bodyPr/>
        <a:lstStyle/>
        <a:p>
          <a:endParaRPr lang="en-US"/>
        </a:p>
      </dgm:t>
    </dgm:pt>
    <dgm:pt modelId="{01DE72AF-7327-4F54-A5E1-ED800BC866B1}">
      <dgm:prSet phldrT="[Text]" custT="1"/>
      <dgm:spPr/>
      <dgm:t>
        <a:bodyPr/>
        <a:lstStyle/>
        <a:p>
          <a:r>
            <a:rPr lang="en-US" sz="1050" dirty="0"/>
            <a:t>War in Europe ends</a:t>
          </a:r>
        </a:p>
      </dgm:t>
    </dgm:pt>
    <dgm:pt modelId="{EB6532D7-6EEA-4342-B1FC-7CB6F1E11A3A}" type="parTrans" cxnId="{205030B7-D517-4454-9A31-84A47D6E7F77}">
      <dgm:prSet/>
      <dgm:spPr/>
      <dgm:t>
        <a:bodyPr/>
        <a:lstStyle/>
        <a:p>
          <a:endParaRPr lang="en-US"/>
        </a:p>
      </dgm:t>
    </dgm:pt>
    <dgm:pt modelId="{F4EEDB4A-95D1-4780-AC64-6F2D8216F7C4}" type="sibTrans" cxnId="{205030B7-D517-4454-9A31-84A47D6E7F77}">
      <dgm:prSet/>
      <dgm:spPr/>
      <dgm:t>
        <a:bodyPr/>
        <a:lstStyle/>
        <a:p>
          <a:endParaRPr lang="en-US"/>
        </a:p>
      </dgm:t>
    </dgm:pt>
    <dgm:pt modelId="{2DA7533F-EA44-43CA-9C25-4D35C8B3D6D2}">
      <dgm:prSet phldrT="[Text]" custT="1"/>
      <dgm:spPr/>
      <dgm:t>
        <a:bodyPr/>
        <a:lstStyle/>
        <a:p>
          <a:r>
            <a:rPr lang="en-US" sz="1050" dirty="0"/>
            <a:t>Battle of the Bulge begins</a:t>
          </a:r>
        </a:p>
      </dgm:t>
    </dgm:pt>
    <dgm:pt modelId="{90993C09-68EA-406D-9A65-625917EECACA}" type="parTrans" cxnId="{C5B05148-CB3C-48FB-8C40-26FA4B221181}">
      <dgm:prSet/>
      <dgm:spPr/>
      <dgm:t>
        <a:bodyPr/>
        <a:lstStyle/>
        <a:p>
          <a:endParaRPr lang="en-US"/>
        </a:p>
      </dgm:t>
    </dgm:pt>
    <dgm:pt modelId="{9066B1D7-DA82-4CDC-A4A1-EB5336972214}" type="sibTrans" cxnId="{C5B05148-CB3C-48FB-8C40-26FA4B221181}">
      <dgm:prSet/>
      <dgm:spPr/>
      <dgm:t>
        <a:bodyPr/>
        <a:lstStyle/>
        <a:p>
          <a:endParaRPr lang="en-US"/>
        </a:p>
      </dgm:t>
    </dgm:pt>
    <dgm:pt modelId="{CF6CF0D8-E0CA-41FB-A3AA-5C3A66C14EF7}" type="pres">
      <dgm:prSet presAssocID="{FAA747EB-F2A3-4848-A3DF-7B6AE3FE16DC}" presName="linearFlow" presStyleCnt="0">
        <dgm:presLayoutVars>
          <dgm:dir/>
          <dgm:animLvl val="lvl"/>
          <dgm:resizeHandles val="exact"/>
        </dgm:presLayoutVars>
      </dgm:prSet>
      <dgm:spPr/>
    </dgm:pt>
    <dgm:pt modelId="{5666A1C4-06C2-4BC3-8784-9E74428855F7}" type="pres">
      <dgm:prSet presAssocID="{C2301C5D-C453-4603-89D9-1DDBD76F46A3}" presName="composite" presStyleCnt="0"/>
      <dgm:spPr/>
    </dgm:pt>
    <dgm:pt modelId="{7D48FF11-11B4-4590-803D-CDEC36BC396B}" type="pres">
      <dgm:prSet presAssocID="{C2301C5D-C453-4603-89D9-1DDBD76F46A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F82EF6C-BFD1-478D-82A5-1F8E9EBCBDBB}" type="pres">
      <dgm:prSet presAssocID="{C2301C5D-C453-4603-89D9-1DDBD76F46A3}" presName="descendantText" presStyleLbl="alignAcc1" presStyleIdx="0" presStyleCnt="5">
        <dgm:presLayoutVars>
          <dgm:bulletEnabled val="1"/>
        </dgm:presLayoutVars>
      </dgm:prSet>
      <dgm:spPr/>
    </dgm:pt>
    <dgm:pt modelId="{B8B57A21-A022-45B1-B6CD-46B775016953}" type="pres">
      <dgm:prSet presAssocID="{2EAFEDE4-2818-4882-932B-8F81DC712746}" presName="sp" presStyleCnt="0"/>
      <dgm:spPr/>
    </dgm:pt>
    <dgm:pt modelId="{3B02229B-F0DE-4185-A714-86EC15E2DD35}" type="pres">
      <dgm:prSet presAssocID="{D50CA265-F5ED-40E7-A61D-DF62ECFF0235}" presName="composite" presStyleCnt="0"/>
      <dgm:spPr/>
    </dgm:pt>
    <dgm:pt modelId="{B0846FF5-0372-4165-8007-1C8B40A7B5D6}" type="pres">
      <dgm:prSet presAssocID="{D50CA265-F5ED-40E7-A61D-DF62ECFF023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D9567A7-1571-4E2E-8830-C055D820CA82}" type="pres">
      <dgm:prSet presAssocID="{D50CA265-F5ED-40E7-A61D-DF62ECFF0235}" presName="descendantText" presStyleLbl="alignAcc1" presStyleIdx="1" presStyleCnt="5">
        <dgm:presLayoutVars>
          <dgm:bulletEnabled val="1"/>
        </dgm:presLayoutVars>
      </dgm:prSet>
      <dgm:spPr/>
    </dgm:pt>
    <dgm:pt modelId="{1EEF3D9E-5577-4153-AECA-29BAE36D946E}" type="pres">
      <dgm:prSet presAssocID="{94E683AC-84E5-4ED6-A60F-7603AD16148D}" presName="sp" presStyleCnt="0"/>
      <dgm:spPr/>
    </dgm:pt>
    <dgm:pt modelId="{FB08B71A-5299-472A-96B2-7626EE7CCE07}" type="pres">
      <dgm:prSet presAssocID="{D908BD3E-F474-4C76-8F9C-F3DBDC9DA888}" presName="composite" presStyleCnt="0"/>
      <dgm:spPr/>
    </dgm:pt>
    <dgm:pt modelId="{93BD9328-007E-4D51-B1F3-C681BF7A300B}" type="pres">
      <dgm:prSet presAssocID="{D908BD3E-F474-4C76-8F9C-F3DBDC9DA88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FA5020-8AED-41F7-BC95-7AEC8B2229CE}" type="pres">
      <dgm:prSet presAssocID="{D908BD3E-F474-4C76-8F9C-F3DBDC9DA888}" presName="descendantText" presStyleLbl="alignAcc1" presStyleIdx="2" presStyleCnt="5">
        <dgm:presLayoutVars>
          <dgm:bulletEnabled val="1"/>
        </dgm:presLayoutVars>
      </dgm:prSet>
      <dgm:spPr/>
    </dgm:pt>
    <dgm:pt modelId="{51A8F0C8-3F60-4E7B-A2A9-6A23A69F4EAC}" type="pres">
      <dgm:prSet presAssocID="{511A8CC2-D822-4FF6-980C-97B8489DA3D4}" presName="sp" presStyleCnt="0"/>
      <dgm:spPr/>
    </dgm:pt>
    <dgm:pt modelId="{36E94F15-5016-4C83-ADAE-DB5534D8D9A6}" type="pres">
      <dgm:prSet presAssocID="{A49C73C2-65CC-4F36-B701-4AB0DED00C51}" presName="composite" presStyleCnt="0"/>
      <dgm:spPr/>
    </dgm:pt>
    <dgm:pt modelId="{D7273AC4-6376-483A-BAF5-79FDD7C5109F}" type="pres">
      <dgm:prSet presAssocID="{A49C73C2-65CC-4F36-B701-4AB0DED00C5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13ADC17-8927-4A01-A57E-05DF199B0DD0}" type="pres">
      <dgm:prSet presAssocID="{A49C73C2-65CC-4F36-B701-4AB0DED00C51}" presName="descendantText" presStyleLbl="alignAcc1" presStyleIdx="3" presStyleCnt="5">
        <dgm:presLayoutVars>
          <dgm:bulletEnabled val="1"/>
        </dgm:presLayoutVars>
      </dgm:prSet>
      <dgm:spPr/>
    </dgm:pt>
    <dgm:pt modelId="{ACC52082-06DB-4127-AE89-D94301B2CD6F}" type="pres">
      <dgm:prSet presAssocID="{E5F1C44A-3B24-460F-8C91-5FE5C27E84F4}" presName="sp" presStyleCnt="0"/>
      <dgm:spPr/>
    </dgm:pt>
    <dgm:pt modelId="{8D2B5F56-9080-4BE6-9685-ACF1341751F3}" type="pres">
      <dgm:prSet presAssocID="{90ADDDDB-A46C-4E99-947E-6848293C5824}" presName="composite" presStyleCnt="0"/>
      <dgm:spPr/>
    </dgm:pt>
    <dgm:pt modelId="{C5107513-B991-4CA8-996C-0DA89721C708}" type="pres">
      <dgm:prSet presAssocID="{90ADDDDB-A46C-4E99-947E-6848293C582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209B776-489A-4C1C-A4ED-BBD73E6C993D}" type="pres">
      <dgm:prSet presAssocID="{90ADDDDB-A46C-4E99-947E-6848293C5824}" presName="descendantText" presStyleLbl="alignAcc1" presStyleIdx="4" presStyleCnt="5" custScaleY="147401">
        <dgm:presLayoutVars>
          <dgm:bulletEnabled val="1"/>
        </dgm:presLayoutVars>
      </dgm:prSet>
      <dgm:spPr/>
    </dgm:pt>
  </dgm:ptLst>
  <dgm:cxnLst>
    <dgm:cxn modelId="{3F46B532-820D-4434-B743-5CDAE21D3FF0}" srcId="{C2301C5D-C453-4603-89D9-1DDBD76F46A3}" destId="{CC67F7AC-2257-44AC-A041-6D0EB06DEC82}" srcOrd="0" destOrd="0" parTransId="{3F7777B6-FD9C-425B-AB22-26A9813654CE}" sibTransId="{03715DA5-D607-43AE-8E54-10F04DAE55F5}"/>
    <dgm:cxn modelId="{4034173C-8120-45EF-AD12-E01623045D81}" type="presOf" srcId="{1591EAAE-5836-4DC8-87C1-614E8897912D}" destId="{8209B776-489A-4C1C-A4ED-BBD73E6C993D}" srcOrd="0" destOrd="3" presId="urn:microsoft.com/office/officeart/2005/8/layout/chevron2"/>
    <dgm:cxn modelId="{4E40BF3D-FCA4-4DC9-8FF9-4E08216A4857}" srcId="{D908BD3E-F474-4C76-8F9C-F3DBDC9DA888}" destId="{478D509E-5BA0-4CC1-BA1D-E3B62B564B71}" srcOrd="0" destOrd="0" parTransId="{448420AB-03F8-415A-BD5C-0FB70F8569B8}" sibTransId="{6DA8BC07-2803-45B9-8F80-A6525D685D19}"/>
    <dgm:cxn modelId="{C5B05148-CB3C-48FB-8C40-26FA4B221181}" srcId="{A49C73C2-65CC-4F36-B701-4AB0DED00C51}" destId="{2DA7533F-EA44-43CA-9C25-4D35C8B3D6D2}" srcOrd="2" destOrd="0" parTransId="{90993C09-68EA-406D-9A65-625917EECACA}" sibTransId="{9066B1D7-DA82-4CDC-A4A1-EB5336972214}"/>
    <dgm:cxn modelId="{F6D04F50-97B9-441D-9B77-CE4FF9A27384}" srcId="{90ADDDDB-A46C-4E99-947E-6848293C5824}" destId="{F33023FD-15AC-45EC-A9E0-7C6F0297D77B}" srcOrd="1" destOrd="0" parTransId="{737595C4-651D-42ED-AFE7-354C6CA6FC0E}" sibTransId="{EC8C119D-C87B-4837-A7C5-6998E391496E}"/>
    <dgm:cxn modelId="{35B6155A-87B7-44A6-8C8C-DB80C1CDA9D7}" type="presOf" srcId="{2DA7533F-EA44-43CA-9C25-4D35C8B3D6D2}" destId="{513ADC17-8927-4A01-A57E-05DF199B0DD0}" srcOrd="0" destOrd="2" presId="urn:microsoft.com/office/officeart/2005/8/layout/chevron2"/>
    <dgm:cxn modelId="{12F3CF5E-B9BD-49DD-8CBD-ACFBBEBC9A90}" type="presOf" srcId="{C2301C5D-C453-4603-89D9-1DDBD76F46A3}" destId="{7D48FF11-11B4-4590-803D-CDEC36BC396B}" srcOrd="0" destOrd="0" presId="urn:microsoft.com/office/officeart/2005/8/layout/chevron2"/>
    <dgm:cxn modelId="{F606B567-1D02-43F2-A45A-751C3BA0F3D5}" srcId="{FAA747EB-F2A3-4848-A3DF-7B6AE3FE16DC}" destId="{C2301C5D-C453-4603-89D9-1DDBD76F46A3}" srcOrd="0" destOrd="0" parTransId="{D6817705-7B8C-402F-9E4F-B0A820FE4DC1}" sibTransId="{2EAFEDE4-2818-4882-932B-8F81DC712746}"/>
    <dgm:cxn modelId="{0FBF0168-C2E9-400C-81B3-A766528E212F}" type="presOf" srcId="{01DE72AF-7327-4F54-A5E1-ED800BC866B1}" destId="{8209B776-489A-4C1C-A4ED-BBD73E6C993D}" srcOrd="0" destOrd="2" presId="urn:microsoft.com/office/officeart/2005/8/layout/chevron2"/>
    <dgm:cxn modelId="{48B1CD6F-B146-4437-B106-290F0641349F}" srcId="{FAA747EB-F2A3-4848-A3DF-7B6AE3FE16DC}" destId="{D908BD3E-F474-4C76-8F9C-F3DBDC9DA888}" srcOrd="2" destOrd="0" parTransId="{5F053F45-3648-4FD9-9763-F30D1C7E249E}" sibTransId="{511A8CC2-D822-4FF6-980C-97B8489DA3D4}"/>
    <dgm:cxn modelId="{932F8D77-D587-4EED-A4D0-93834A395329}" type="presOf" srcId="{478D509E-5BA0-4CC1-BA1D-E3B62B564B71}" destId="{33FA5020-8AED-41F7-BC95-7AEC8B2229CE}" srcOrd="0" destOrd="0" presId="urn:microsoft.com/office/officeart/2005/8/layout/chevron2"/>
    <dgm:cxn modelId="{7134D680-F42E-4B29-9C66-FB06FCAD3C4C}" type="presOf" srcId="{DACCF374-E551-4860-9C9D-1763D65ABF32}" destId="{8209B776-489A-4C1C-A4ED-BBD73E6C993D}" srcOrd="0" destOrd="0" presId="urn:microsoft.com/office/officeart/2005/8/layout/chevron2"/>
    <dgm:cxn modelId="{BE1C2782-FA12-417C-AD76-5A3874E5077C}" type="presOf" srcId="{F33023FD-15AC-45EC-A9E0-7C6F0297D77B}" destId="{8209B776-489A-4C1C-A4ED-BBD73E6C993D}" srcOrd="0" destOrd="1" presId="urn:microsoft.com/office/officeart/2005/8/layout/chevron2"/>
    <dgm:cxn modelId="{62B43085-4426-42E0-B0F5-03230968CC4D}" type="presOf" srcId="{FAA747EB-F2A3-4848-A3DF-7B6AE3FE16DC}" destId="{CF6CF0D8-E0CA-41FB-A3AA-5C3A66C14EF7}" srcOrd="0" destOrd="0" presId="urn:microsoft.com/office/officeart/2005/8/layout/chevron2"/>
    <dgm:cxn modelId="{7AD2C489-EBCA-4C43-A4D5-EF6C3A2F8C40}" type="presOf" srcId="{98F85C0C-6B1A-4ECC-A926-D70EC68FCC6E}" destId="{513ADC17-8927-4A01-A57E-05DF199B0DD0}" srcOrd="0" destOrd="1" presId="urn:microsoft.com/office/officeart/2005/8/layout/chevron2"/>
    <dgm:cxn modelId="{7D010B8D-04E3-47FF-8444-DF0B560C8F5F}" type="presOf" srcId="{7A759FA7-E0F6-42BF-9C77-03ECA08DD13A}" destId="{4F82EF6C-BFD1-478D-82A5-1F8E9EBCBDBB}" srcOrd="0" destOrd="1" presId="urn:microsoft.com/office/officeart/2005/8/layout/chevron2"/>
    <dgm:cxn modelId="{BD1B668D-BF88-496F-8D65-838945211083}" type="presOf" srcId="{7C302189-419A-46CB-B3B3-5658F1B6ADD2}" destId="{3D9567A7-1571-4E2E-8830-C055D820CA82}" srcOrd="0" destOrd="0" presId="urn:microsoft.com/office/officeart/2005/8/layout/chevron2"/>
    <dgm:cxn modelId="{98B0A592-1489-43C0-8DA5-0FF4BC068886}" type="presOf" srcId="{CC67F7AC-2257-44AC-A041-6D0EB06DEC82}" destId="{4F82EF6C-BFD1-478D-82A5-1F8E9EBCBDBB}" srcOrd="0" destOrd="0" presId="urn:microsoft.com/office/officeart/2005/8/layout/chevron2"/>
    <dgm:cxn modelId="{06C3E89E-DC88-4F27-9483-182EC687A541}" srcId="{D50CA265-F5ED-40E7-A61D-DF62ECFF0235}" destId="{7C302189-419A-46CB-B3B3-5658F1B6ADD2}" srcOrd="0" destOrd="0" parTransId="{C06061C7-E84D-4C58-B1F7-78F8CBF944C3}" sibTransId="{4B4663B5-6BAA-4298-8164-FE9CEFDB1E31}"/>
    <dgm:cxn modelId="{840B38A1-612D-4ED4-AA60-8F89914D2786}" type="presOf" srcId="{C072AD2B-22B6-42C1-9BFB-AA9898234413}" destId="{8209B776-489A-4C1C-A4ED-BBD73E6C993D}" srcOrd="0" destOrd="4" presId="urn:microsoft.com/office/officeart/2005/8/layout/chevron2"/>
    <dgm:cxn modelId="{270804A9-85D9-49DB-B632-8A3B215E9F3F}" type="presOf" srcId="{13A6A9DB-1CE4-4F95-B9D7-43DA7556E6AA}" destId="{513ADC17-8927-4A01-A57E-05DF199B0DD0}" srcOrd="0" destOrd="0" presId="urn:microsoft.com/office/officeart/2005/8/layout/chevron2"/>
    <dgm:cxn modelId="{72378DA9-B859-47AC-B641-24097512CC95}" srcId="{FAA747EB-F2A3-4848-A3DF-7B6AE3FE16DC}" destId="{90ADDDDB-A46C-4E99-947E-6848293C5824}" srcOrd="4" destOrd="0" parTransId="{D924161F-2CF2-457C-9EB0-6A0B3D1BF8F3}" sibTransId="{AFEA3889-4AED-47D1-A309-DF623B9BF233}"/>
    <dgm:cxn modelId="{DBF1C3AE-3C42-4DAE-AC31-3E2FEAA54826}" type="presOf" srcId="{D908BD3E-F474-4C76-8F9C-F3DBDC9DA888}" destId="{93BD9328-007E-4D51-B1F3-C681BF7A300B}" srcOrd="0" destOrd="0" presId="urn:microsoft.com/office/officeart/2005/8/layout/chevron2"/>
    <dgm:cxn modelId="{027157B1-CA3E-445D-A15C-E16A8EAAF196}" srcId="{A49C73C2-65CC-4F36-B701-4AB0DED00C51}" destId="{13A6A9DB-1CE4-4F95-B9D7-43DA7556E6AA}" srcOrd="0" destOrd="0" parTransId="{2F06B99F-92FA-4479-A65D-A7F3F1E3549D}" sibTransId="{EE396CC2-5EE8-4F25-8FF0-C682F0530EF8}"/>
    <dgm:cxn modelId="{205030B7-D517-4454-9A31-84A47D6E7F77}" srcId="{90ADDDDB-A46C-4E99-947E-6848293C5824}" destId="{01DE72AF-7327-4F54-A5E1-ED800BC866B1}" srcOrd="2" destOrd="0" parTransId="{EB6532D7-6EEA-4342-B1FC-7CB6F1E11A3A}" sibTransId="{F4EEDB4A-95D1-4780-AC64-6F2D8216F7C4}"/>
    <dgm:cxn modelId="{9824D6C4-C666-41BE-B9F5-6225A710E10B}" type="presOf" srcId="{5940C136-37FB-4CEF-97EC-A65B3E9A4B8B}" destId="{3D9567A7-1571-4E2E-8830-C055D820CA82}" srcOrd="0" destOrd="1" presId="urn:microsoft.com/office/officeart/2005/8/layout/chevron2"/>
    <dgm:cxn modelId="{4B7095C7-610F-4F68-9BAD-065EF07A6DBF}" srcId="{D50CA265-F5ED-40E7-A61D-DF62ECFF0235}" destId="{5940C136-37FB-4CEF-97EC-A65B3E9A4B8B}" srcOrd="1" destOrd="0" parTransId="{B693C4FE-DCA3-4D63-ABBD-038F9B6E0A08}" sibTransId="{72B0885F-BB57-43DC-8304-A53059AE7DF8}"/>
    <dgm:cxn modelId="{BB4ADBD1-4B45-424E-9C08-84914150D0EE}" type="presOf" srcId="{D50CA265-F5ED-40E7-A61D-DF62ECFF0235}" destId="{B0846FF5-0372-4165-8007-1C8B40A7B5D6}" srcOrd="0" destOrd="0" presId="urn:microsoft.com/office/officeart/2005/8/layout/chevron2"/>
    <dgm:cxn modelId="{5E261AE1-3897-41C5-8D08-C3DE5ACC3C28}" srcId="{90ADDDDB-A46C-4E99-947E-6848293C5824}" destId="{1591EAAE-5836-4DC8-87C1-614E8897912D}" srcOrd="3" destOrd="0" parTransId="{F64E21B8-EAED-4A9D-BDE9-5D904EAD5FEC}" sibTransId="{C4FF18C9-AFB3-40DB-AEF2-D30D3B9B1A64}"/>
    <dgm:cxn modelId="{4842CDE1-BBD6-4D11-BAE4-E73CC9BD72CD}" srcId="{90ADDDDB-A46C-4E99-947E-6848293C5824}" destId="{DACCF374-E551-4860-9C9D-1763D65ABF32}" srcOrd="0" destOrd="0" parTransId="{AEC91192-8499-40BA-9D2D-5CD0FD6D91A3}" sibTransId="{5D9C5E04-2B85-40C4-BE0F-9B4556DAC26F}"/>
    <dgm:cxn modelId="{2CDAA4E4-2CFC-4404-B7F2-7E1F4B039D51}" type="presOf" srcId="{90ADDDDB-A46C-4E99-947E-6848293C5824}" destId="{C5107513-B991-4CA8-996C-0DA89721C708}" srcOrd="0" destOrd="0" presId="urn:microsoft.com/office/officeart/2005/8/layout/chevron2"/>
    <dgm:cxn modelId="{64E20FE7-22AC-47C9-BCA0-D50D5ED04A91}" srcId="{FAA747EB-F2A3-4848-A3DF-7B6AE3FE16DC}" destId="{D50CA265-F5ED-40E7-A61D-DF62ECFF0235}" srcOrd="1" destOrd="0" parTransId="{728B78EB-BF31-41AB-9DCD-3C967B14B752}" sibTransId="{94E683AC-84E5-4ED6-A60F-7603AD16148D}"/>
    <dgm:cxn modelId="{8F9D65EA-ACE7-492A-A2F3-7F094FD06C9C}" type="presOf" srcId="{A49C73C2-65CC-4F36-B701-4AB0DED00C51}" destId="{D7273AC4-6376-483A-BAF5-79FDD7C5109F}" srcOrd="0" destOrd="0" presId="urn:microsoft.com/office/officeart/2005/8/layout/chevron2"/>
    <dgm:cxn modelId="{C62573EE-3C81-4BF7-BF6E-CE30EF696969}" srcId="{90ADDDDB-A46C-4E99-947E-6848293C5824}" destId="{C072AD2B-22B6-42C1-9BFB-AA9898234413}" srcOrd="4" destOrd="0" parTransId="{CB87164A-A7B0-4948-B711-FEC13198FB6F}" sibTransId="{080A0D4B-8D16-4F7D-906A-75CB8D15012C}"/>
    <dgm:cxn modelId="{53FAFFF3-B732-4EC1-BDB8-294CAF5F8534}" srcId="{FAA747EB-F2A3-4848-A3DF-7B6AE3FE16DC}" destId="{A49C73C2-65CC-4F36-B701-4AB0DED00C51}" srcOrd="3" destOrd="0" parTransId="{2BBC0AE7-BCB4-4E55-A46C-5BFF8C96D516}" sibTransId="{E5F1C44A-3B24-460F-8C91-5FE5C27E84F4}"/>
    <dgm:cxn modelId="{CEBD99F9-1C42-449F-BA0C-D8490024A81A}" srcId="{A49C73C2-65CC-4F36-B701-4AB0DED00C51}" destId="{98F85C0C-6B1A-4ECC-A926-D70EC68FCC6E}" srcOrd="1" destOrd="0" parTransId="{2DFF3663-DA59-4CB2-88CB-793640EBA7E7}" sibTransId="{6CA48821-35C0-4792-B04D-4DDC7A190DD7}"/>
    <dgm:cxn modelId="{615A39FC-B134-48AA-9F12-872C5D599F94}" srcId="{C2301C5D-C453-4603-89D9-1DDBD76F46A3}" destId="{7A759FA7-E0F6-42BF-9C77-03ECA08DD13A}" srcOrd="1" destOrd="0" parTransId="{79A89D7F-1C4D-4DAB-BCD6-52C938342CE3}" sibTransId="{C7192305-ACB9-4ADC-8A0C-87EF1FB287D9}"/>
    <dgm:cxn modelId="{67F0E40D-CF88-466F-8057-FA6B1EABBE35}" type="presParOf" srcId="{CF6CF0D8-E0CA-41FB-A3AA-5C3A66C14EF7}" destId="{5666A1C4-06C2-4BC3-8784-9E74428855F7}" srcOrd="0" destOrd="0" presId="urn:microsoft.com/office/officeart/2005/8/layout/chevron2"/>
    <dgm:cxn modelId="{A7400F1A-431E-4ADF-962A-BC921C0A6B9E}" type="presParOf" srcId="{5666A1C4-06C2-4BC3-8784-9E74428855F7}" destId="{7D48FF11-11B4-4590-803D-CDEC36BC396B}" srcOrd="0" destOrd="0" presId="urn:microsoft.com/office/officeart/2005/8/layout/chevron2"/>
    <dgm:cxn modelId="{090B328B-F55A-4945-964A-CE103138AE45}" type="presParOf" srcId="{5666A1C4-06C2-4BC3-8784-9E74428855F7}" destId="{4F82EF6C-BFD1-478D-82A5-1F8E9EBCBDBB}" srcOrd="1" destOrd="0" presId="urn:microsoft.com/office/officeart/2005/8/layout/chevron2"/>
    <dgm:cxn modelId="{ACF4D8CC-9946-4DBB-A34D-6834B5388A85}" type="presParOf" srcId="{CF6CF0D8-E0CA-41FB-A3AA-5C3A66C14EF7}" destId="{B8B57A21-A022-45B1-B6CD-46B775016953}" srcOrd="1" destOrd="0" presId="urn:microsoft.com/office/officeart/2005/8/layout/chevron2"/>
    <dgm:cxn modelId="{01504F25-4A7B-48FF-9AC0-E7F16D0F95C4}" type="presParOf" srcId="{CF6CF0D8-E0CA-41FB-A3AA-5C3A66C14EF7}" destId="{3B02229B-F0DE-4185-A714-86EC15E2DD35}" srcOrd="2" destOrd="0" presId="urn:microsoft.com/office/officeart/2005/8/layout/chevron2"/>
    <dgm:cxn modelId="{38C622B8-3E13-47C4-8A82-2A62887214B9}" type="presParOf" srcId="{3B02229B-F0DE-4185-A714-86EC15E2DD35}" destId="{B0846FF5-0372-4165-8007-1C8B40A7B5D6}" srcOrd="0" destOrd="0" presId="urn:microsoft.com/office/officeart/2005/8/layout/chevron2"/>
    <dgm:cxn modelId="{78226684-5D56-4602-ABDC-DD2B33ECED44}" type="presParOf" srcId="{3B02229B-F0DE-4185-A714-86EC15E2DD35}" destId="{3D9567A7-1571-4E2E-8830-C055D820CA82}" srcOrd="1" destOrd="0" presId="urn:microsoft.com/office/officeart/2005/8/layout/chevron2"/>
    <dgm:cxn modelId="{10984D8A-B423-4264-B6BD-FF0C46C41F2A}" type="presParOf" srcId="{CF6CF0D8-E0CA-41FB-A3AA-5C3A66C14EF7}" destId="{1EEF3D9E-5577-4153-AECA-29BAE36D946E}" srcOrd="3" destOrd="0" presId="urn:microsoft.com/office/officeart/2005/8/layout/chevron2"/>
    <dgm:cxn modelId="{20803805-D7D5-44A9-B1DD-7DF65D9E93C7}" type="presParOf" srcId="{CF6CF0D8-E0CA-41FB-A3AA-5C3A66C14EF7}" destId="{FB08B71A-5299-472A-96B2-7626EE7CCE07}" srcOrd="4" destOrd="0" presId="urn:microsoft.com/office/officeart/2005/8/layout/chevron2"/>
    <dgm:cxn modelId="{F5FCA791-EB13-4E68-80B3-6C73D016C13B}" type="presParOf" srcId="{FB08B71A-5299-472A-96B2-7626EE7CCE07}" destId="{93BD9328-007E-4D51-B1F3-C681BF7A300B}" srcOrd="0" destOrd="0" presId="urn:microsoft.com/office/officeart/2005/8/layout/chevron2"/>
    <dgm:cxn modelId="{946FA453-6697-43D0-8BBE-5EEC10FBB32A}" type="presParOf" srcId="{FB08B71A-5299-472A-96B2-7626EE7CCE07}" destId="{33FA5020-8AED-41F7-BC95-7AEC8B2229CE}" srcOrd="1" destOrd="0" presId="urn:microsoft.com/office/officeart/2005/8/layout/chevron2"/>
    <dgm:cxn modelId="{989BA2D6-6028-459C-B211-BBCE2345A5A3}" type="presParOf" srcId="{CF6CF0D8-E0CA-41FB-A3AA-5C3A66C14EF7}" destId="{51A8F0C8-3F60-4E7B-A2A9-6A23A69F4EAC}" srcOrd="5" destOrd="0" presId="urn:microsoft.com/office/officeart/2005/8/layout/chevron2"/>
    <dgm:cxn modelId="{F3D6F3CE-9D07-4D11-B2EE-9B124FE956BA}" type="presParOf" srcId="{CF6CF0D8-E0CA-41FB-A3AA-5C3A66C14EF7}" destId="{36E94F15-5016-4C83-ADAE-DB5534D8D9A6}" srcOrd="6" destOrd="0" presId="urn:microsoft.com/office/officeart/2005/8/layout/chevron2"/>
    <dgm:cxn modelId="{95DE7CCC-9DDC-4734-A699-471871D16DDF}" type="presParOf" srcId="{36E94F15-5016-4C83-ADAE-DB5534D8D9A6}" destId="{D7273AC4-6376-483A-BAF5-79FDD7C5109F}" srcOrd="0" destOrd="0" presId="urn:microsoft.com/office/officeart/2005/8/layout/chevron2"/>
    <dgm:cxn modelId="{3E02C17B-83CE-43C2-ACBB-D1D304E53669}" type="presParOf" srcId="{36E94F15-5016-4C83-ADAE-DB5534D8D9A6}" destId="{513ADC17-8927-4A01-A57E-05DF199B0DD0}" srcOrd="1" destOrd="0" presId="urn:microsoft.com/office/officeart/2005/8/layout/chevron2"/>
    <dgm:cxn modelId="{72C677EF-E389-47A3-A7D3-8CCC8413451A}" type="presParOf" srcId="{CF6CF0D8-E0CA-41FB-A3AA-5C3A66C14EF7}" destId="{ACC52082-06DB-4127-AE89-D94301B2CD6F}" srcOrd="7" destOrd="0" presId="urn:microsoft.com/office/officeart/2005/8/layout/chevron2"/>
    <dgm:cxn modelId="{1E298EFF-D442-4CCF-9FF8-E64A478068B4}" type="presParOf" srcId="{CF6CF0D8-E0CA-41FB-A3AA-5C3A66C14EF7}" destId="{8D2B5F56-9080-4BE6-9685-ACF1341751F3}" srcOrd="8" destOrd="0" presId="urn:microsoft.com/office/officeart/2005/8/layout/chevron2"/>
    <dgm:cxn modelId="{FEEAE0AD-D7A3-4D0A-9104-4D00364F5E3A}" type="presParOf" srcId="{8D2B5F56-9080-4BE6-9685-ACF1341751F3}" destId="{C5107513-B991-4CA8-996C-0DA89721C708}" srcOrd="0" destOrd="0" presId="urn:microsoft.com/office/officeart/2005/8/layout/chevron2"/>
    <dgm:cxn modelId="{26526F62-C995-4968-8634-8AD407AD5860}" type="presParOf" srcId="{8D2B5F56-9080-4BE6-9685-ACF1341751F3}" destId="{8209B776-489A-4C1C-A4ED-BBD73E6C99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A747EB-F2A3-4848-A3DF-7B6AE3FE16D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01C5D-C453-4603-89D9-1DDBD76F46A3}">
      <dgm:prSet phldrT="[Text]"/>
      <dgm:spPr/>
      <dgm:t>
        <a:bodyPr/>
        <a:lstStyle/>
        <a:p>
          <a:r>
            <a:rPr lang="en-US" dirty="0"/>
            <a:t>1941</a:t>
          </a:r>
        </a:p>
      </dgm:t>
    </dgm:pt>
    <dgm:pt modelId="{D6817705-7B8C-402F-9E4F-B0A820FE4DC1}" type="parTrans" cxnId="{F606B567-1D02-43F2-A45A-751C3BA0F3D5}">
      <dgm:prSet/>
      <dgm:spPr/>
      <dgm:t>
        <a:bodyPr/>
        <a:lstStyle/>
        <a:p>
          <a:endParaRPr lang="en-US"/>
        </a:p>
      </dgm:t>
    </dgm:pt>
    <dgm:pt modelId="{2EAFEDE4-2818-4882-932B-8F81DC712746}" type="sibTrans" cxnId="{F606B567-1D02-43F2-A45A-751C3BA0F3D5}">
      <dgm:prSet/>
      <dgm:spPr/>
      <dgm:t>
        <a:bodyPr/>
        <a:lstStyle/>
        <a:p>
          <a:endParaRPr lang="en-US"/>
        </a:p>
      </dgm:t>
    </dgm:pt>
    <dgm:pt modelId="{7A759FA7-E0F6-42BF-9C77-03ECA08DD13A}">
      <dgm:prSet phldrT="[Text]" custT="1"/>
      <dgm:spPr/>
      <dgm:t>
        <a:bodyPr/>
        <a:lstStyle/>
        <a:p>
          <a:r>
            <a:rPr lang="en-US" sz="1050" dirty="0"/>
            <a:t>FDR gives “Day of Infamy” speech, US enters WWII</a:t>
          </a:r>
        </a:p>
      </dgm:t>
    </dgm:pt>
    <dgm:pt modelId="{79A89D7F-1C4D-4DAB-BCD6-52C938342CE3}" type="parTrans" cxnId="{615A39FC-B134-48AA-9F12-872C5D599F94}">
      <dgm:prSet/>
      <dgm:spPr/>
      <dgm:t>
        <a:bodyPr/>
        <a:lstStyle/>
        <a:p>
          <a:endParaRPr lang="en-US"/>
        </a:p>
      </dgm:t>
    </dgm:pt>
    <dgm:pt modelId="{C7192305-ACB9-4ADC-8A0C-87EF1FB287D9}" type="sibTrans" cxnId="{615A39FC-B134-48AA-9F12-872C5D599F94}">
      <dgm:prSet/>
      <dgm:spPr/>
      <dgm:t>
        <a:bodyPr/>
        <a:lstStyle/>
        <a:p>
          <a:endParaRPr lang="en-US"/>
        </a:p>
      </dgm:t>
    </dgm:pt>
    <dgm:pt modelId="{D50CA265-F5ED-40E7-A61D-DF62ECFF0235}">
      <dgm:prSet phldrT="[Text]"/>
      <dgm:spPr/>
      <dgm:t>
        <a:bodyPr/>
        <a:lstStyle/>
        <a:p>
          <a:r>
            <a:rPr lang="en-US" dirty="0"/>
            <a:t>1942</a:t>
          </a:r>
        </a:p>
      </dgm:t>
    </dgm:pt>
    <dgm:pt modelId="{728B78EB-BF31-41AB-9DCD-3C967B14B752}" type="parTrans" cxnId="{64E20FE7-22AC-47C9-BCA0-D50D5ED04A91}">
      <dgm:prSet/>
      <dgm:spPr/>
      <dgm:t>
        <a:bodyPr/>
        <a:lstStyle/>
        <a:p>
          <a:endParaRPr lang="en-US"/>
        </a:p>
      </dgm:t>
    </dgm:pt>
    <dgm:pt modelId="{94E683AC-84E5-4ED6-A60F-7603AD16148D}" type="sibTrans" cxnId="{64E20FE7-22AC-47C9-BCA0-D50D5ED04A91}">
      <dgm:prSet/>
      <dgm:spPr/>
      <dgm:t>
        <a:bodyPr/>
        <a:lstStyle/>
        <a:p>
          <a:endParaRPr lang="en-US"/>
        </a:p>
      </dgm:t>
    </dgm:pt>
    <dgm:pt modelId="{1591EAAE-5836-4DC8-87C1-614E8897912D}">
      <dgm:prSet phldrT="[Text]" custT="1"/>
      <dgm:spPr/>
      <dgm:t>
        <a:bodyPr/>
        <a:lstStyle/>
        <a:p>
          <a:r>
            <a:rPr lang="en-US" sz="1050" dirty="0"/>
            <a:t>US drops atomic bombs on Hiroshima and Nagasaki</a:t>
          </a:r>
        </a:p>
      </dgm:t>
    </dgm:pt>
    <dgm:pt modelId="{F64E21B8-EAED-4A9D-BDE9-5D904EAD5FEC}" type="parTrans" cxnId="{5E261AE1-3897-41C5-8D08-C3DE5ACC3C28}">
      <dgm:prSet/>
      <dgm:spPr/>
      <dgm:t>
        <a:bodyPr/>
        <a:lstStyle/>
        <a:p>
          <a:endParaRPr lang="en-US"/>
        </a:p>
      </dgm:t>
    </dgm:pt>
    <dgm:pt modelId="{C4FF18C9-AFB3-40DB-AEF2-D30D3B9B1A64}" type="sibTrans" cxnId="{5E261AE1-3897-41C5-8D08-C3DE5ACC3C28}">
      <dgm:prSet/>
      <dgm:spPr/>
      <dgm:t>
        <a:bodyPr/>
        <a:lstStyle/>
        <a:p>
          <a:endParaRPr lang="en-US"/>
        </a:p>
      </dgm:t>
    </dgm:pt>
    <dgm:pt modelId="{D908BD3E-F474-4C76-8F9C-F3DBDC9DA888}">
      <dgm:prSet phldrT="[Text]"/>
      <dgm:spPr/>
      <dgm:t>
        <a:bodyPr/>
        <a:lstStyle/>
        <a:p>
          <a:r>
            <a:rPr lang="en-US" dirty="0"/>
            <a:t>1943</a:t>
          </a:r>
        </a:p>
      </dgm:t>
    </dgm:pt>
    <dgm:pt modelId="{5F053F45-3648-4FD9-9763-F30D1C7E249E}" type="parTrans" cxnId="{48B1CD6F-B146-4437-B106-290F0641349F}">
      <dgm:prSet/>
      <dgm:spPr/>
      <dgm:t>
        <a:bodyPr/>
        <a:lstStyle/>
        <a:p>
          <a:endParaRPr lang="en-US"/>
        </a:p>
      </dgm:t>
    </dgm:pt>
    <dgm:pt modelId="{511A8CC2-D822-4FF6-980C-97B8489DA3D4}" type="sibTrans" cxnId="{48B1CD6F-B146-4437-B106-290F0641349F}">
      <dgm:prSet/>
      <dgm:spPr/>
      <dgm:t>
        <a:bodyPr/>
        <a:lstStyle/>
        <a:p>
          <a:endParaRPr lang="en-US"/>
        </a:p>
      </dgm:t>
    </dgm:pt>
    <dgm:pt modelId="{A49C73C2-65CC-4F36-B701-4AB0DED00C51}">
      <dgm:prSet phldrT="[Text]"/>
      <dgm:spPr/>
      <dgm:t>
        <a:bodyPr/>
        <a:lstStyle/>
        <a:p>
          <a:r>
            <a:rPr lang="en-US" dirty="0"/>
            <a:t>1944</a:t>
          </a:r>
        </a:p>
      </dgm:t>
    </dgm:pt>
    <dgm:pt modelId="{2BBC0AE7-BCB4-4E55-A46C-5BFF8C96D516}" type="parTrans" cxnId="{53FAFFF3-B732-4EC1-BDB8-294CAF5F8534}">
      <dgm:prSet/>
      <dgm:spPr/>
      <dgm:t>
        <a:bodyPr/>
        <a:lstStyle/>
        <a:p>
          <a:endParaRPr lang="en-US"/>
        </a:p>
      </dgm:t>
    </dgm:pt>
    <dgm:pt modelId="{E5F1C44A-3B24-460F-8C91-5FE5C27E84F4}" type="sibTrans" cxnId="{53FAFFF3-B732-4EC1-BDB8-294CAF5F8534}">
      <dgm:prSet/>
      <dgm:spPr/>
      <dgm:t>
        <a:bodyPr/>
        <a:lstStyle/>
        <a:p>
          <a:endParaRPr lang="en-US"/>
        </a:p>
      </dgm:t>
    </dgm:pt>
    <dgm:pt modelId="{90ADDDDB-A46C-4E99-947E-6848293C5824}">
      <dgm:prSet phldrT="[Text]"/>
      <dgm:spPr/>
      <dgm:t>
        <a:bodyPr/>
        <a:lstStyle/>
        <a:p>
          <a:r>
            <a:rPr lang="en-US" dirty="0"/>
            <a:t>1945</a:t>
          </a:r>
        </a:p>
      </dgm:t>
    </dgm:pt>
    <dgm:pt modelId="{D924161F-2CF2-457C-9EB0-6A0B3D1BF8F3}" type="parTrans" cxnId="{72378DA9-B859-47AC-B641-24097512CC95}">
      <dgm:prSet/>
      <dgm:spPr/>
      <dgm:t>
        <a:bodyPr/>
        <a:lstStyle/>
        <a:p>
          <a:endParaRPr lang="en-US"/>
        </a:p>
      </dgm:t>
    </dgm:pt>
    <dgm:pt modelId="{AFEA3889-4AED-47D1-A309-DF623B9BF233}" type="sibTrans" cxnId="{72378DA9-B859-47AC-B641-24097512CC95}">
      <dgm:prSet/>
      <dgm:spPr/>
      <dgm:t>
        <a:bodyPr/>
        <a:lstStyle/>
        <a:p>
          <a:endParaRPr lang="en-US"/>
        </a:p>
      </dgm:t>
    </dgm:pt>
    <dgm:pt modelId="{CC67F7AC-2257-44AC-A041-6D0EB06DEC82}">
      <dgm:prSet phldrT="[Text]" custT="1"/>
      <dgm:spPr/>
      <dgm:t>
        <a:bodyPr/>
        <a:lstStyle/>
        <a:p>
          <a:r>
            <a:rPr lang="en-US" sz="1050" dirty="0"/>
            <a:t>Japanese attack Pearl Harbor</a:t>
          </a:r>
        </a:p>
      </dgm:t>
    </dgm:pt>
    <dgm:pt modelId="{3F7777B6-FD9C-425B-AB22-26A9813654CE}" type="parTrans" cxnId="{3F46B532-820D-4434-B743-5CDAE21D3FF0}">
      <dgm:prSet/>
      <dgm:spPr/>
      <dgm:t>
        <a:bodyPr/>
        <a:lstStyle/>
        <a:p>
          <a:endParaRPr lang="en-US"/>
        </a:p>
      </dgm:t>
    </dgm:pt>
    <dgm:pt modelId="{03715DA5-D607-43AE-8E54-10F04DAE55F5}" type="sibTrans" cxnId="{3F46B532-820D-4434-B743-5CDAE21D3FF0}">
      <dgm:prSet/>
      <dgm:spPr/>
      <dgm:t>
        <a:bodyPr/>
        <a:lstStyle/>
        <a:p>
          <a:endParaRPr lang="en-US"/>
        </a:p>
      </dgm:t>
    </dgm:pt>
    <dgm:pt modelId="{5940C136-37FB-4CEF-97EC-A65B3E9A4B8B}">
      <dgm:prSet phldrT="[Text]" custT="1"/>
      <dgm:spPr/>
      <dgm:t>
        <a:bodyPr/>
        <a:lstStyle/>
        <a:p>
          <a:r>
            <a:rPr lang="en-US" sz="1050" dirty="0"/>
            <a:t>Island Hopping campaign in Pacific begins</a:t>
          </a:r>
        </a:p>
      </dgm:t>
    </dgm:pt>
    <dgm:pt modelId="{B693C4FE-DCA3-4D63-ABBD-038F9B6E0A08}" type="parTrans" cxnId="{4B7095C7-610F-4F68-9BAD-065EF07A6DBF}">
      <dgm:prSet/>
      <dgm:spPr/>
      <dgm:t>
        <a:bodyPr/>
        <a:lstStyle/>
        <a:p>
          <a:endParaRPr lang="en-US"/>
        </a:p>
      </dgm:t>
    </dgm:pt>
    <dgm:pt modelId="{72B0885F-BB57-43DC-8304-A53059AE7DF8}" type="sibTrans" cxnId="{4B7095C7-610F-4F68-9BAD-065EF07A6DBF}">
      <dgm:prSet/>
      <dgm:spPr/>
      <dgm:t>
        <a:bodyPr/>
        <a:lstStyle/>
        <a:p>
          <a:endParaRPr lang="en-US"/>
        </a:p>
      </dgm:t>
    </dgm:pt>
    <dgm:pt modelId="{C072AD2B-22B6-42C1-9BFB-AA9898234413}">
      <dgm:prSet phldrT="[Text]" custT="1"/>
      <dgm:spPr/>
      <dgm:t>
        <a:bodyPr/>
        <a:lstStyle/>
        <a:p>
          <a:r>
            <a:rPr lang="en-US" sz="1050" dirty="0"/>
            <a:t>Japan surrenders, V-J Day</a:t>
          </a:r>
        </a:p>
      </dgm:t>
    </dgm:pt>
    <dgm:pt modelId="{CB87164A-A7B0-4948-B711-FEC13198FB6F}" type="parTrans" cxnId="{C62573EE-3C81-4BF7-BF6E-CE30EF696969}">
      <dgm:prSet/>
      <dgm:spPr/>
      <dgm:t>
        <a:bodyPr/>
        <a:lstStyle/>
        <a:p>
          <a:endParaRPr lang="en-US"/>
        </a:p>
      </dgm:t>
    </dgm:pt>
    <dgm:pt modelId="{080A0D4B-8D16-4F7D-906A-75CB8D15012C}" type="sibTrans" cxnId="{C62573EE-3C81-4BF7-BF6E-CE30EF696969}">
      <dgm:prSet/>
      <dgm:spPr/>
      <dgm:t>
        <a:bodyPr/>
        <a:lstStyle/>
        <a:p>
          <a:endParaRPr lang="en-US"/>
        </a:p>
      </dgm:t>
    </dgm:pt>
    <dgm:pt modelId="{F33023FD-15AC-45EC-A9E0-7C6F0297D77B}">
      <dgm:prSet phldrT="[Text]" custT="1"/>
      <dgm:spPr/>
      <dgm:t>
        <a:bodyPr/>
        <a:lstStyle/>
        <a:p>
          <a:r>
            <a:rPr lang="en-US" sz="1050" dirty="0"/>
            <a:t>FDR dies, Truman becomes President</a:t>
          </a:r>
        </a:p>
      </dgm:t>
    </dgm:pt>
    <dgm:pt modelId="{737595C4-651D-42ED-AFE7-354C6CA6FC0E}" type="parTrans" cxnId="{F6D04F50-97B9-441D-9B77-CE4FF9A27384}">
      <dgm:prSet/>
      <dgm:spPr/>
      <dgm:t>
        <a:bodyPr/>
        <a:lstStyle/>
        <a:p>
          <a:endParaRPr lang="en-US"/>
        </a:p>
      </dgm:t>
    </dgm:pt>
    <dgm:pt modelId="{EC8C119D-C87B-4837-A7C5-6998E391496E}" type="sibTrans" cxnId="{F6D04F50-97B9-441D-9B77-CE4FF9A27384}">
      <dgm:prSet/>
      <dgm:spPr/>
      <dgm:t>
        <a:bodyPr/>
        <a:lstStyle/>
        <a:p>
          <a:endParaRPr lang="en-US"/>
        </a:p>
      </dgm:t>
    </dgm:pt>
    <dgm:pt modelId="{13A6A9DB-1CE4-4F95-B9D7-43DA7556E6AA}">
      <dgm:prSet phldrT="[Text]" custT="1"/>
      <dgm:spPr/>
      <dgm:t>
        <a:bodyPr/>
        <a:lstStyle/>
        <a:p>
          <a:r>
            <a:rPr lang="en-US" sz="1050" dirty="0"/>
            <a:t>D-Day invasion</a:t>
          </a:r>
        </a:p>
      </dgm:t>
    </dgm:pt>
    <dgm:pt modelId="{2F06B99F-92FA-4479-A65D-A7F3F1E3549D}" type="parTrans" cxnId="{027157B1-CA3E-445D-A15C-E16A8EAAF196}">
      <dgm:prSet/>
      <dgm:spPr/>
      <dgm:t>
        <a:bodyPr/>
        <a:lstStyle/>
        <a:p>
          <a:endParaRPr lang="en-US"/>
        </a:p>
      </dgm:t>
    </dgm:pt>
    <dgm:pt modelId="{EE396CC2-5EE8-4F25-8FF0-C682F0530EF8}" type="sibTrans" cxnId="{027157B1-CA3E-445D-A15C-E16A8EAAF196}">
      <dgm:prSet/>
      <dgm:spPr/>
      <dgm:t>
        <a:bodyPr/>
        <a:lstStyle/>
        <a:p>
          <a:endParaRPr lang="en-US"/>
        </a:p>
      </dgm:t>
    </dgm:pt>
    <dgm:pt modelId="{7C302189-419A-46CB-B3B3-5658F1B6ADD2}">
      <dgm:prSet phldrT="[Text]" custT="1"/>
      <dgm:spPr/>
      <dgm:t>
        <a:bodyPr/>
        <a:lstStyle/>
        <a:p>
          <a:r>
            <a:rPr lang="en-US" sz="1050" dirty="0"/>
            <a:t>Doolittle’s Raid</a:t>
          </a:r>
        </a:p>
      </dgm:t>
    </dgm:pt>
    <dgm:pt modelId="{C06061C7-E84D-4C58-B1F7-78F8CBF944C3}" type="parTrans" cxnId="{06C3E89E-DC88-4F27-9483-182EC687A541}">
      <dgm:prSet/>
      <dgm:spPr/>
      <dgm:t>
        <a:bodyPr/>
        <a:lstStyle/>
        <a:p>
          <a:endParaRPr lang="en-US"/>
        </a:p>
      </dgm:t>
    </dgm:pt>
    <dgm:pt modelId="{4B4663B5-6BAA-4298-8164-FE9CEFDB1E31}" type="sibTrans" cxnId="{06C3E89E-DC88-4F27-9483-182EC687A541}">
      <dgm:prSet/>
      <dgm:spPr/>
      <dgm:t>
        <a:bodyPr/>
        <a:lstStyle/>
        <a:p>
          <a:endParaRPr lang="en-US"/>
        </a:p>
      </dgm:t>
    </dgm:pt>
    <dgm:pt modelId="{478D509E-5BA0-4CC1-BA1D-E3B62B564B71}">
      <dgm:prSet phldrT="[Text]" custT="1"/>
      <dgm:spPr/>
      <dgm:t>
        <a:bodyPr/>
        <a:lstStyle/>
        <a:p>
          <a:r>
            <a:rPr lang="en-US" sz="1050" dirty="0"/>
            <a:t>Americans capture Guadalcanal</a:t>
          </a:r>
        </a:p>
      </dgm:t>
    </dgm:pt>
    <dgm:pt modelId="{448420AB-03F8-415A-BD5C-0FB70F8569B8}" type="parTrans" cxnId="{4E40BF3D-FCA4-4DC9-8FF9-4E08216A4857}">
      <dgm:prSet/>
      <dgm:spPr/>
      <dgm:t>
        <a:bodyPr/>
        <a:lstStyle/>
        <a:p>
          <a:endParaRPr lang="en-US"/>
        </a:p>
      </dgm:t>
    </dgm:pt>
    <dgm:pt modelId="{6DA8BC07-2803-45B9-8F80-A6525D685D19}" type="sibTrans" cxnId="{4E40BF3D-FCA4-4DC9-8FF9-4E08216A4857}">
      <dgm:prSet/>
      <dgm:spPr/>
      <dgm:t>
        <a:bodyPr/>
        <a:lstStyle/>
        <a:p>
          <a:endParaRPr lang="en-US"/>
        </a:p>
      </dgm:t>
    </dgm:pt>
    <dgm:pt modelId="{98F85C0C-6B1A-4ECC-A926-D70EC68FCC6E}">
      <dgm:prSet phldrT="[Text]" custT="1"/>
      <dgm:spPr/>
      <dgm:t>
        <a:bodyPr/>
        <a:lstStyle/>
        <a:p>
          <a:r>
            <a:rPr lang="en-US" sz="1050" dirty="0"/>
            <a:t>US liberates Guam</a:t>
          </a:r>
        </a:p>
      </dgm:t>
    </dgm:pt>
    <dgm:pt modelId="{2DFF3663-DA59-4CB2-88CB-793640EBA7E7}" type="parTrans" cxnId="{CEBD99F9-1C42-449F-BA0C-D8490024A81A}">
      <dgm:prSet/>
      <dgm:spPr/>
      <dgm:t>
        <a:bodyPr/>
        <a:lstStyle/>
        <a:p>
          <a:endParaRPr lang="en-US"/>
        </a:p>
      </dgm:t>
    </dgm:pt>
    <dgm:pt modelId="{6CA48821-35C0-4792-B04D-4DDC7A190DD7}" type="sibTrans" cxnId="{CEBD99F9-1C42-449F-BA0C-D8490024A81A}">
      <dgm:prSet/>
      <dgm:spPr/>
      <dgm:t>
        <a:bodyPr/>
        <a:lstStyle/>
        <a:p>
          <a:endParaRPr lang="en-US"/>
        </a:p>
      </dgm:t>
    </dgm:pt>
    <dgm:pt modelId="{DACCF374-E551-4860-9C9D-1763D65ABF32}">
      <dgm:prSet phldrT="[Text]" custT="1"/>
      <dgm:spPr/>
      <dgm:t>
        <a:bodyPr/>
        <a:lstStyle/>
        <a:p>
          <a:r>
            <a:rPr lang="en-US" sz="1050" dirty="0"/>
            <a:t>Battle of Iwo Jima</a:t>
          </a:r>
        </a:p>
      </dgm:t>
    </dgm:pt>
    <dgm:pt modelId="{AEC91192-8499-40BA-9D2D-5CD0FD6D91A3}" type="parTrans" cxnId="{4842CDE1-BBD6-4D11-BAE4-E73CC9BD72CD}">
      <dgm:prSet/>
      <dgm:spPr/>
      <dgm:t>
        <a:bodyPr/>
        <a:lstStyle/>
        <a:p>
          <a:endParaRPr lang="en-US"/>
        </a:p>
      </dgm:t>
    </dgm:pt>
    <dgm:pt modelId="{5D9C5E04-2B85-40C4-BE0F-9B4556DAC26F}" type="sibTrans" cxnId="{4842CDE1-BBD6-4D11-BAE4-E73CC9BD72CD}">
      <dgm:prSet/>
      <dgm:spPr/>
      <dgm:t>
        <a:bodyPr/>
        <a:lstStyle/>
        <a:p>
          <a:endParaRPr lang="en-US"/>
        </a:p>
      </dgm:t>
    </dgm:pt>
    <dgm:pt modelId="{01DE72AF-7327-4F54-A5E1-ED800BC866B1}">
      <dgm:prSet phldrT="[Text]" custT="1"/>
      <dgm:spPr/>
      <dgm:t>
        <a:bodyPr/>
        <a:lstStyle/>
        <a:p>
          <a:r>
            <a:rPr lang="en-US" sz="1050" dirty="0"/>
            <a:t>War in Europe ends</a:t>
          </a:r>
        </a:p>
      </dgm:t>
    </dgm:pt>
    <dgm:pt modelId="{EB6532D7-6EEA-4342-B1FC-7CB6F1E11A3A}" type="parTrans" cxnId="{205030B7-D517-4454-9A31-84A47D6E7F77}">
      <dgm:prSet/>
      <dgm:spPr/>
      <dgm:t>
        <a:bodyPr/>
        <a:lstStyle/>
        <a:p>
          <a:endParaRPr lang="en-US"/>
        </a:p>
      </dgm:t>
    </dgm:pt>
    <dgm:pt modelId="{F4EEDB4A-95D1-4780-AC64-6F2D8216F7C4}" type="sibTrans" cxnId="{205030B7-D517-4454-9A31-84A47D6E7F77}">
      <dgm:prSet/>
      <dgm:spPr/>
      <dgm:t>
        <a:bodyPr/>
        <a:lstStyle/>
        <a:p>
          <a:endParaRPr lang="en-US"/>
        </a:p>
      </dgm:t>
    </dgm:pt>
    <dgm:pt modelId="{2DA7533F-EA44-43CA-9C25-4D35C8B3D6D2}">
      <dgm:prSet phldrT="[Text]" custT="1"/>
      <dgm:spPr/>
      <dgm:t>
        <a:bodyPr/>
        <a:lstStyle/>
        <a:p>
          <a:r>
            <a:rPr lang="en-US" sz="1050" dirty="0"/>
            <a:t>Battle of the Bulge begins</a:t>
          </a:r>
        </a:p>
      </dgm:t>
    </dgm:pt>
    <dgm:pt modelId="{90993C09-68EA-406D-9A65-625917EECACA}" type="parTrans" cxnId="{C5B05148-CB3C-48FB-8C40-26FA4B221181}">
      <dgm:prSet/>
      <dgm:spPr/>
      <dgm:t>
        <a:bodyPr/>
        <a:lstStyle/>
        <a:p>
          <a:endParaRPr lang="en-US"/>
        </a:p>
      </dgm:t>
    </dgm:pt>
    <dgm:pt modelId="{9066B1D7-DA82-4CDC-A4A1-EB5336972214}" type="sibTrans" cxnId="{C5B05148-CB3C-48FB-8C40-26FA4B221181}">
      <dgm:prSet/>
      <dgm:spPr/>
      <dgm:t>
        <a:bodyPr/>
        <a:lstStyle/>
        <a:p>
          <a:endParaRPr lang="en-US"/>
        </a:p>
      </dgm:t>
    </dgm:pt>
    <dgm:pt modelId="{CF6CF0D8-E0CA-41FB-A3AA-5C3A66C14EF7}" type="pres">
      <dgm:prSet presAssocID="{FAA747EB-F2A3-4848-A3DF-7B6AE3FE16DC}" presName="linearFlow" presStyleCnt="0">
        <dgm:presLayoutVars>
          <dgm:dir/>
          <dgm:animLvl val="lvl"/>
          <dgm:resizeHandles val="exact"/>
        </dgm:presLayoutVars>
      </dgm:prSet>
      <dgm:spPr/>
    </dgm:pt>
    <dgm:pt modelId="{5666A1C4-06C2-4BC3-8784-9E74428855F7}" type="pres">
      <dgm:prSet presAssocID="{C2301C5D-C453-4603-89D9-1DDBD76F46A3}" presName="composite" presStyleCnt="0"/>
      <dgm:spPr/>
    </dgm:pt>
    <dgm:pt modelId="{7D48FF11-11B4-4590-803D-CDEC36BC396B}" type="pres">
      <dgm:prSet presAssocID="{C2301C5D-C453-4603-89D9-1DDBD76F46A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F82EF6C-BFD1-478D-82A5-1F8E9EBCBDBB}" type="pres">
      <dgm:prSet presAssocID="{C2301C5D-C453-4603-89D9-1DDBD76F46A3}" presName="descendantText" presStyleLbl="alignAcc1" presStyleIdx="0" presStyleCnt="5">
        <dgm:presLayoutVars>
          <dgm:bulletEnabled val="1"/>
        </dgm:presLayoutVars>
      </dgm:prSet>
      <dgm:spPr/>
    </dgm:pt>
    <dgm:pt modelId="{B8B57A21-A022-45B1-B6CD-46B775016953}" type="pres">
      <dgm:prSet presAssocID="{2EAFEDE4-2818-4882-932B-8F81DC712746}" presName="sp" presStyleCnt="0"/>
      <dgm:spPr/>
    </dgm:pt>
    <dgm:pt modelId="{3B02229B-F0DE-4185-A714-86EC15E2DD35}" type="pres">
      <dgm:prSet presAssocID="{D50CA265-F5ED-40E7-A61D-DF62ECFF0235}" presName="composite" presStyleCnt="0"/>
      <dgm:spPr/>
    </dgm:pt>
    <dgm:pt modelId="{B0846FF5-0372-4165-8007-1C8B40A7B5D6}" type="pres">
      <dgm:prSet presAssocID="{D50CA265-F5ED-40E7-A61D-DF62ECFF023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D9567A7-1571-4E2E-8830-C055D820CA82}" type="pres">
      <dgm:prSet presAssocID="{D50CA265-F5ED-40E7-A61D-DF62ECFF0235}" presName="descendantText" presStyleLbl="alignAcc1" presStyleIdx="1" presStyleCnt="5">
        <dgm:presLayoutVars>
          <dgm:bulletEnabled val="1"/>
        </dgm:presLayoutVars>
      </dgm:prSet>
      <dgm:spPr/>
    </dgm:pt>
    <dgm:pt modelId="{1EEF3D9E-5577-4153-AECA-29BAE36D946E}" type="pres">
      <dgm:prSet presAssocID="{94E683AC-84E5-4ED6-A60F-7603AD16148D}" presName="sp" presStyleCnt="0"/>
      <dgm:spPr/>
    </dgm:pt>
    <dgm:pt modelId="{FB08B71A-5299-472A-96B2-7626EE7CCE07}" type="pres">
      <dgm:prSet presAssocID="{D908BD3E-F474-4C76-8F9C-F3DBDC9DA888}" presName="composite" presStyleCnt="0"/>
      <dgm:spPr/>
    </dgm:pt>
    <dgm:pt modelId="{93BD9328-007E-4D51-B1F3-C681BF7A300B}" type="pres">
      <dgm:prSet presAssocID="{D908BD3E-F474-4C76-8F9C-F3DBDC9DA88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FA5020-8AED-41F7-BC95-7AEC8B2229CE}" type="pres">
      <dgm:prSet presAssocID="{D908BD3E-F474-4C76-8F9C-F3DBDC9DA888}" presName="descendantText" presStyleLbl="alignAcc1" presStyleIdx="2" presStyleCnt="5">
        <dgm:presLayoutVars>
          <dgm:bulletEnabled val="1"/>
        </dgm:presLayoutVars>
      </dgm:prSet>
      <dgm:spPr/>
    </dgm:pt>
    <dgm:pt modelId="{51A8F0C8-3F60-4E7B-A2A9-6A23A69F4EAC}" type="pres">
      <dgm:prSet presAssocID="{511A8CC2-D822-4FF6-980C-97B8489DA3D4}" presName="sp" presStyleCnt="0"/>
      <dgm:spPr/>
    </dgm:pt>
    <dgm:pt modelId="{36E94F15-5016-4C83-ADAE-DB5534D8D9A6}" type="pres">
      <dgm:prSet presAssocID="{A49C73C2-65CC-4F36-B701-4AB0DED00C51}" presName="composite" presStyleCnt="0"/>
      <dgm:spPr/>
    </dgm:pt>
    <dgm:pt modelId="{D7273AC4-6376-483A-BAF5-79FDD7C5109F}" type="pres">
      <dgm:prSet presAssocID="{A49C73C2-65CC-4F36-B701-4AB0DED00C5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13ADC17-8927-4A01-A57E-05DF199B0DD0}" type="pres">
      <dgm:prSet presAssocID="{A49C73C2-65CC-4F36-B701-4AB0DED00C51}" presName="descendantText" presStyleLbl="alignAcc1" presStyleIdx="3" presStyleCnt="5">
        <dgm:presLayoutVars>
          <dgm:bulletEnabled val="1"/>
        </dgm:presLayoutVars>
      </dgm:prSet>
      <dgm:spPr/>
    </dgm:pt>
    <dgm:pt modelId="{ACC52082-06DB-4127-AE89-D94301B2CD6F}" type="pres">
      <dgm:prSet presAssocID="{E5F1C44A-3B24-460F-8C91-5FE5C27E84F4}" presName="sp" presStyleCnt="0"/>
      <dgm:spPr/>
    </dgm:pt>
    <dgm:pt modelId="{8D2B5F56-9080-4BE6-9685-ACF1341751F3}" type="pres">
      <dgm:prSet presAssocID="{90ADDDDB-A46C-4E99-947E-6848293C5824}" presName="composite" presStyleCnt="0"/>
      <dgm:spPr/>
    </dgm:pt>
    <dgm:pt modelId="{C5107513-B991-4CA8-996C-0DA89721C708}" type="pres">
      <dgm:prSet presAssocID="{90ADDDDB-A46C-4E99-947E-6848293C582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209B776-489A-4C1C-A4ED-BBD73E6C993D}" type="pres">
      <dgm:prSet presAssocID="{90ADDDDB-A46C-4E99-947E-6848293C5824}" presName="descendantText" presStyleLbl="alignAcc1" presStyleIdx="4" presStyleCnt="5" custScaleY="147401">
        <dgm:presLayoutVars>
          <dgm:bulletEnabled val="1"/>
        </dgm:presLayoutVars>
      </dgm:prSet>
      <dgm:spPr/>
    </dgm:pt>
  </dgm:ptLst>
  <dgm:cxnLst>
    <dgm:cxn modelId="{DE4D2903-E648-4E43-BDF2-2D746EECA3E9}" type="presOf" srcId="{C2301C5D-C453-4603-89D9-1DDBD76F46A3}" destId="{7D48FF11-11B4-4590-803D-CDEC36BC396B}" srcOrd="0" destOrd="0" presId="urn:microsoft.com/office/officeart/2005/8/layout/chevron2"/>
    <dgm:cxn modelId="{410AF809-7592-417C-A700-2AFE4D99A407}" type="presOf" srcId="{01DE72AF-7327-4F54-A5E1-ED800BC866B1}" destId="{8209B776-489A-4C1C-A4ED-BBD73E6C993D}" srcOrd="0" destOrd="2" presId="urn:microsoft.com/office/officeart/2005/8/layout/chevron2"/>
    <dgm:cxn modelId="{32B8B90C-CFEA-4DFC-897F-89CA2C83F894}" type="presOf" srcId="{2DA7533F-EA44-43CA-9C25-4D35C8B3D6D2}" destId="{513ADC17-8927-4A01-A57E-05DF199B0DD0}" srcOrd="0" destOrd="2" presId="urn:microsoft.com/office/officeart/2005/8/layout/chevron2"/>
    <dgm:cxn modelId="{26349C21-DB96-46BA-A74B-F9F9F06FDCAD}" type="presOf" srcId="{1591EAAE-5836-4DC8-87C1-614E8897912D}" destId="{8209B776-489A-4C1C-A4ED-BBD73E6C993D}" srcOrd="0" destOrd="3" presId="urn:microsoft.com/office/officeart/2005/8/layout/chevron2"/>
    <dgm:cxn modelId="{2601AB29-0D7A-455F-B306-BE83B44D054B}" type="presOf" srcId="{7C302189-419A-46CB-B3B3-5658F1B6ADD2}" destId="{3D9567A7-1571-4E2E-8830-C055D820CA82}" srcOrd="0" destOrd="0" presId="urn:microsoft.com/office/officeart/2005/8/layout/chevron2"/>
    <dgm:cxn modelId="{3F46B532-820D-4434-B743-5CDAE21D3FF0}" srcId="{C2301C5D-C453-4603-89D9-1DDBD76F46A3}" destId="{CC67F7AC-2257-44AC-A041-6D0EB06DEC82}" srcOrd="0" destOrd="0" parTransId="{3F7777B6-FD9C-425B-AB22-26A9813654CE}" sibTransId="{03715DA5-D607-43AE-8E54-10F04DAE55F5}"/>
    <dgm:cxn modelId="{59A6D739-E346-4EB4-B107-7515D7CFE7FA}" type="presOf" srcId="{7A759FA7-E0F6-42BF-9C77-03ECA08DD13A}" destId="{4F82EF6C-BFD1-478D-82A5-1F8E9EBCBDBB}" srcOrd="0" destOrd="1" presId="urn:microsoft.com/office/officeart/2005/8/layout/chevron2"/>
    <dgm:cxn modelId="{4E40BF3D-FCA4-4DC9-8FF9-4E08216A4857}" srcId="{D908BD3E-F474-4C76-8F9C-F3DBDC9DA888}" destId="{478D509E-5BA0-4CC1-BA1D-E3B62B564B71}" srcOrd="0" destOrd="0" parTransId="{448420AB-03F8-415A-BD5C-0FB70F8569B8}" sibTransId="{6DA8BC07-2803-45B9-8F80-A6525D685D19}"/>
    <dgm:cxn modelId="{C5B05148-CB3C-48FB-8C40-26FA4B221181}" srcId="{A49C73C2-65CC-4F36-B701-4AB0DED00C51}" destId="{2DA7533F-EA44-43CA-9C25-4D35C8B3D6D2}" srcOrd="2" destOrd="0" parTransId="{90993C09-68EA-406D-9A65-625917EECACA}" sibTransId="{9066B1D7-DA82-4CDC-A4A1-EB5336972214}"/>
    <dgm:cxn modelId="{4CEB174D-7B7A-44CF-9388-31788F0A70DF}" type="presOf" srcId="{90ADDDDB-A46C-4E99-947E-6848293C5824}" destId="{C5107513-B991-4CA8-996C-0DA89721C708}" srcOrd="0" destOrd="0" presId="urn:microsoft.com/office/officeart/2005/8/layout/chevron2"/>
    <dgm:cxn modelId="{F6D04F50-97B9-441D-9B77-CE4FF9A27384}" srcId="{90ADDDDB-A46C-4E99-947E-6848293C5824}" destId="{F33023FD-15AC-45EC-A9E0-7C6F0297D77B}" srcOrd="1" destOrd="0" parTransId="{737595C4-651D-42ED-AFE7-354C6CA6FC0E}" sibTransId="{EC8C119D-C87B-4837-A7C5-6998E391496E}"/>
    <dgm:cxn modelId="{31E47855-0D82-4EB2-82BC-6235E7A700E2}" type="presOf" srcId="{478D509E-5BA0-4CC1-BA1D-E3B62B564B71}" destId="{33FA5020-8AED-41F7-BC95-7AEC8B2229CE}" srcOrd="0" destOrd="0" presId="urn:microsoft.com/office/officeart/2005/8/layout/chevron2"/>
    <dgm:cxn modelId="{53FF4563-5907-48E1-8BA0-694EAB49FE54}" type="presOf" srcId="{13A6A9DB-1CE4-4F95-B9D7-43DA7556E6AA}" destId="{513ADC17-8927-4A01-A57E-05DF199B0DD0}" srcOrd="0" destOrd="0" presId="urn:microsoft.com/office/officeart/2005/8/layout/chevron2"/>
    <dgm:cxn modelId="{796D5766-BD8B-486D-8B04-03772EC4B108}" type="presOf" srcId="{F33023FD-15AC-45EC-A9E0-7C6F0297D77B}" destId="{8209B776-489A-4C1C-A4ED-BBD73E6C993D}" srcOrd="0" destOrd="1" presId="urn:microsoft.com/office/officeart/2005/8/layout/chevron2"/>
    <dgm:cxn modelId="{F606B567-1D02-43F2-A45A-751C3BA0F3D5}" srcId="{FAA747EB-F2A3-4848-A3DF-7B6AE3FE16DC}" destId="{C2301C5D-C453-4603-89D9-1DDBD76F46A3}" srcOrd="0" destOrd="0" parTransId="{D6817705-7B8C-402F-9E4F-B0A820FE4DC1}" sibTransId="{2EAFEDE4-2818-4882-932B-8F81DC712746}"/>
    <dgm:cxn modelId="{8062F56A-6F69-45C8-ADF9-9F95EAE70E32}" type="presOf" srcId="{C072AD2B-22B6-42C1-9BFB-AA9898234413}" destId="{8209B776-489A-4C1C-A4ED-BBD73E6C993D}" srcOrd="0" destOrd="4" presId="urn:microsoft.com/office/officeart/2005/8/layout/chevron2"/>
    <dgm:cxn modelId="{C5C4206C-9397-45C6-99C5-992CB3139D49}" type="presOf" srcId="{98F85C0C-6B1A-4ECC-A926-D70EC68FCC6E}" destId="{513ADC17-8927-4A01-A57E-05DF199B0DD0}" srcOrd="0" destOrd="1" presId="urn:microsoft.com/office/officeart/2005/8/layout/chevron2"/>
    <dgm:cxn modelId="{E5B6C96E-B6C9-4D29-A4FF-CC9AD95D471B}" type="presOf" srcId="{CC67F7AC-2257-44AC-A041-6D0EB06DEC82}" destId="{4F82EF6C-BFD1-478D-82A5-1F8E9EBCBDBB}" srcOrd="0" destOrd="0" presId="urn:microsoft.com/office/officeart/2005/8/layout/chevron2"/>
    <dgm:cxn modelId="{48B1CD6F-B146-4437-B106-290F0641349F}" srcId="{FAA747EB-F2A3-4848-A3DF-7B6AE3FE16DC}" destId="{D908BD3E-F474-4C76-8F9C-F3DBDC9DA888}" srcOrd="2" destOrd="0" parTransId="{5F053F45-3648-4FD9-9763-F30D1C7E249E}" sibTransId="{511A8CC2-D822-4FF6-980C-97B8489DA3D4}"/>
    <dgm:cxn modelId="{0D914B83-DB17-4178-9397-B04866E38575}" type="presOf" srcId="{D908BD3E-F474-4C76-8F9C-F3DBDC9DA888}" destId="{93BD9328-007E-4D51-B1F3-C681BF7A300B}" srcOrd="0" destOrd="0" presId="urn:microsoft.com/office/officeart/2005/8/layout/chevron2"/>
    <dgm:cxn modelId="{E4FDDE94-E18D-4D08-802C-BC2E197C8F6B}" type="presOf" srcId="{5940C136-37FB-4CEF-97EC-A65B3E9A4B8B}" destId="{3D9567A7-1571-4E2E-8830-C055D820CA82}" srcOrd="0" destOrd="1" presId="urn:microsoft.com/office/officeart/2005/8/layout/chevron2"/>
    <dgm:cxn modelId="{06C3E89E-DC88-4F27-9483-182EC687A541}" srcId="{D50CA265-F5ED-40E7-A61D-DF62ECFF0235}" destId="{7C302189-419A-46CB-B3B3-5658F1B6ADD2}" srcOrd="0" destOrd="0" parTransId="{C06061C7-E84D-4C58-B1F7-78F8CBF944C3}" sibTransId="{4B4663B5-6BAA-4298-8164-FE9CEFDB1E31}"/>
    <dgm:cxn modelId="{72378DA9-B859-47AC-B641-24097512CC95}" srcId="{FAA747EB-F2A3-4848-A3DF-7B6AE3FE16DC}" destId="{90ADDDDB-A46C-4E99-947E-6848293C5824}" srcOrd="4" destOrd="0" parTransId="{D924161F-2CF2-457C-9EB0-6A0B3D1BF8F3}" sibTransId="{AFEA3889-4AED-47D1-A309-DF623B9BF233}"/>
    <dgm:cxn modelId="{027157B1-CA3E-445D-A15C-E16A8EAAF196}" srcId="{A49C73C2-65CC-4F36-B701-4AB0DED00C51}" destId="{13A6A9DB-1CE4-4F95-B9D7-43DA7556E6AA}" srcOrd="0" destOrd="0" parTransId="{2F06B99F-92FA-4479-A65D-A7F3F1E3549D}" sibTransId="{EE396CC2-5EE8-4F25-8FF0-C682F0530EF8}"/>
    <dgm:cxn modelId="{D15857B3-1A60-4BAD-8E8F-3DB35CE7F394}" type="presOf" srcId="{DACCF374-E551-4860-9C9D-1763D65ABF32}" destId="{8209B776-489A-4C1C-A4ED-BBD73E6C993D}" srcOrd="0" destOrd="0" presId="urn:microsoft.com/office/officeart/2005/8/layout/chevron2"/>
    <dgm:cxn modelId="{10BEB7B3-C4CD-4667-8CD1-4EABCA194853}" type="presOf" srcId="{A49C73C2-65CC-4F36-B701-4AB0DED00C51}" destId="{D7273AC4-6376-483A-BAF5-79FDD7C5109F}" srcOrd="0" destOrd="0" presId="urn:microsoft.com/office/officeart/2005/8/layout/chevron2"/>
    <dgm:cxn modelId="{205030B7-D517-4454-9A31-84A47D6E7F77}" srcId="{90ADDDDB-A46C-4E99-947E-6848293C5824}" destId="{01DE72AF-7327-4F54-A5E1-ED800BC866B1}" srcOrd="2" destOrd="0" parTransId="{EB6532D7-6EEA-4342-B1FC-7CB6F1E11A3A}" sibTransId="{F4EEDB4A-95D1-4780-AC64-6F2D8216F7C4}"/>
    <dgm:cxn modelId="{4B7095C7-610F-4F68-9BAD-065EF07A6DBF}" srcId="{D50CA265-F5ED-40E7-A61D-DF62ECFF0235}" destId="{5940C136-37FB-4CEF-97EC-A65B3E9A4B8B}" srcOrd="1" destOrd="0" parTransId="{B693C4FE-DCA3-4D63-ABBD-038F9B6E0A08}" sibTransId="{72B0885F-BB57-43DC-8304-A53059AE7DF8}"/>
    <dgm:cxn modelId="{E46527D5-1088-4129-863D-EC1A1D6101E2}" type="presOf" srcId="{FAA747EB-F2A3-4848-A3DF-7B6AE3FE16DC}" destId="{CF6CF0D8-E0CA-41FB-A3AA-5C3A66C14EF7}" srcOrd="0" destOrd="0" presId="urn:microsoft.com/office/officeart/2005/8/layout/chevron2"/>
    <dgm:cxn modelId="{5372A6DF-2876-4F5C-AA37-4516B728B58F}" type="presOf" srcId="{D50CA265-F5ED-40E7-A61D-DF62ECFF0235}" destId="{B0846FF5-0372-4165-8007-1C8B40A7B5D6}" srcOrd="0" destOrd="0" presId="urn:microsoft.com/office/officeart/2005/8/layout/chevron2"/>
    <dgm:cxn modelId="{5E261AE1-3897-41C5-8D08-C3DE5ACC3C28}" srcId="{90ADDDDB-A46C-4E99-947E-6848293C5824}" destId="{1591EAAE-5836-4DC8-87C1-614E8897912D}" srcOrd="3" destOrd="0" parTransId="{F64E21B8-EAED-4A9D-BDE9-5D904EAD5FEC}" sibTransId="{C4FF18C9-AFB3-40DB-AEF2-D30D3B9B1A64}"/>
    <dgm:cxn modelId="{4842CDE1-BBD6-4D11-BAE4-E73CC9BD72CD}" srcId="{90ADDDDB-A46C-4E99-947E-6848293C5824}" destId="{DACCF374-E551-4860-9C9D-1763D65ABF32}" srcOrd="0" destOrd="0" parTransId="{AEC91192-8499-40BA-9D2D-5CD0FD6D91A3}" sibTransId="{5D9C5E04-2B85-40C4-BE0F-9B4556DAC26F}"/>
    <dgm:cxn modelId="{64E20FE7-22AC-47C9-BCA0-D50D5ED04A91}" srcId="{FAA747EB-F2A3-4848-A3DF-7B6AE3FE16DC}" destId="{D50CA265-F5ED-40E7-A61D-DF62ECFF0235}" srcOrd="1" destOrd="0" parTransId="{728B78EB-BF31-41AB-9DCD-3C967B14B752}" sibTransId="{94E683AC-84E5-4ED6-A60F-7603AD16148D}"/>
    <dgm:cxn modelId="{C62573EE-3C81-4BF7-BF6E-CE30EF696969}" srcId="{90ADDDDB-A46C-4E99-947E-6848293C5824}" destId="{C072AD2B-22B6-42C1-9BFB-AA9898234413}" srcOrd="4" destOrd="0" parTransId="{CB87164A-A7B0-4948-B711-FEC13198FB6F}" sibTransId="{080A0D4B-8D16-4F7D-906A-75CB8D15012C}"/>
    <dgm:cxn modelId="{53FAFFF3-B732-4EC1-BDB8-294CAF5F8534}" srcId="{FAA747EB-F2A3-4848-A3DF-7B6AE3FE16DC}" destId="{A49C73C2-65CC-4F36-B701-4AB0DED00C51}" srcOrd="3" destOrd="0" parTransId="{2BBC0AE7-BCB4-4E55-A46C-5BFF8C96D516}" sibTransId="{E5F1C44A-3B24-460F-8C91-5FE5C27E84F4}"/>
    <dgm:cxn modelId="{CEBD99F9-1C42-449F-BA0C-D8490024A81A}" srcId="{A49C73C2-65CC-4F36-B701-4AB0DED00C51}" destId="{98F85C0C-6B1A-4ECC-A926-D70EC68FCC6E}" srcOrd="1" destOrd="0" parTransId="{2DFF3663-DA59-4CB2-88CB-793640EBA7E7}" sibTransId="{6CA48821-35C0-4792-B04D-4DDC7A190DD7}"/>
    <dgm:cxn modelId="{615A39FC-B134-48AA-9F12-872C5D599F94}" srcId="{C2301C5D-C453-4603-89D9-1DDBD76F46A3}" destId="{7A759FA7-E0F6-42BF-9C77-03ECA08DD13A}" srcOrd="1" destOrd="0" parTransId="{79A89D7F-1C4D-4DAB-BCD6-52C938342CE3}" sibTransId="{C7192305-ACB9-4ADC-8A0C-87EF1FB287D9}"/>
    <dgm:cxn modelId="{095E7784-D943-4918-A1BD-E5BC184EA887}" type="presParOf" srcId="{CF6CF0D8-E0CA-41FB-A3AA-5C3A66C14EF7}" destId="{5666A1C4-06C2-4BC3-8784-9E74428855F7}" srcOrd="0" destOrd="0" presId="urn:microsoft.com/office/officeart/2005/8/layout/chevron2"/>
    <dgm:cxn modelId="{C9BBF44B-78A2-4851-B413-6FFE84009567}" type="presParOf" srcId="{5666A1C4-06C2-4BC3-8784-9E74428855F7}" destId="{7D48FF11-11B4-4590-803D-CDEC36BC396B}" srcOrd="0" destOrd="0" presId="urn:microsoft.com/office/officeart/2005/8/layout/chevron2"/>
    <dgm:cxn modelId="{F8E8B17C-FC78-4B95-93DF-01E81C740B1C}" type="presParOf" srcId="{5666A1C4-06C2-4BC3-8784-9E74428855F7}" destId="{4F82EF6C-BFD1-478D-82A5-1F8E9EBCBDBB}" srcOrd="1" destOrd="0" presId="urn:microsoft.com/office/officeart/2005/8/layout/chevron2"/>
    <dgm:cxn modelId="{F4C2C3CF-1FD4-47AF-9999-0E6C3517B54B}" type="presParOf" srcId="{CF6CF0D8-E0CA-41FB-A3AA-5C3A66C14EF7}" destId="{B8B57A21-A022-45B1-B6CD-46B775016953}" srcOrd="1" destOrd="0" presId="urn:microsoft.com/office/officeart/2005/8/layout/chevron2"/>
    <dgm:cxn modelId="{C5304F2E-874F-4339-9A69-7B559988C2FA}" type="presParOf" srcId="{CF6CF0D8-E0CA-41FB-A3AA-5C3A66C14EF7}" destId="{3B02229B-F0DE-4185-A714-86EC15E2DD35}" srcOrd="2" destOrd="0" presId="urn:microsoft.com/office/officeart/2005/8/layout/chevron2"/>
    <dgm:cxn modelId="{A5E9B5F1-4BEA-47B7-BAB6-691D0D448E4B}" type="presParOf" srcId="{3B02229B-F0DE-4185-A714-86EC15E2DD35}" destId="{B0846FF5-0372-4165-8007-1C8B40A7B5D6}" srcOrd="0" destOrd="0" presId="urn:microsoft.com/office/officeart/2005/8/layout/chevron2"/>
    <dgm:cxn modelId="{8046EA8E-247C-4F18-AF0E-129830FC603F}" type="presParOf" srcId="{3B02229B-F0DE-4185-A714-86EC15E2DD35}" destId="{3D9567A7-1571-4E2E-8830-C055D820CA82}" srcOrd="1" destOrd="0" presId="urn:microsoft.com/office/officeart/2005/8/layout/chevron2"/>
    <dgm:cxn modelId="{9653A163-C1A3-4212-AD0D-06D12ED0A8A1}" type="presParOf" srcId="{CF6CF0D8-E0CA-41FB-A3AA-5C3A66C14EF7}" destId="{1EEF3D9E-5577-4153-AECA-29BAE36D946E}" srcOrd="3" destOrd="0" presId="urn:microsoft.com/office/officeart/2005/8/layout/chevron2"/>
    <dgm:cxn modelId="{1B8DA582-A569-4020-A14E-B413487E278F}" type="presParOf" srcId="{CF6CF0D8-E0CA-41FB-A3AA-5C3A66C14EF7}" destId="{FB08B71A-5299-472A-96B2-7626EE7CCE07}" srcOrd="4" destOrd="0" presId="urn:microsoft.com/office/officeart/2005/8/layout/chevron2"/>
    <dgm:cxn modelId="{9DC93CC7-AC06-4D66-90CE-30C6F387B4FE}" type="presParOf" srcId="{FB08B71A-5299-472A-96B2-7626EE7CCE07}" destId="{93BD9328-007E-4D51-B1F3-C681BF7A300B}" srcOrd="0" destOrd="0" presId="urn:microsoft.com/office/officeart/2005/8/layout/chevron2"/>
    <dgm:cxn modelId="{4FDAB9DB-B0F7-4740-B404-8F74B9FC792E}" type="presParOf" srcId="{FB08B71A-5299-472A-96B2-7626EE7CCE07}" destId="{33FA5020-8AED-41F7-BC95-7AEC8B2229CE}" srcOrd="1" destOrd="0" presId="urn:microsoft.com/office/officeart/2005/8/layout/chevron2"/>
    <dgm:cxn modelId="{2AA38C12-3160-48C6-956E-8872D18AF78E}" type="presParOf" srcId="{CF6CF0D8-E0CA-41FB-A3AA-5C3A66C14EF7}" destId="{51A8F0C8-3F60-4E7B-A2A9-6A23A69F4EAC}" srcOrd="5" destOrd="0" presId="urn:microsoft.com/office/officeart/2005/8/layout/chevron2"/>
    <dgm:cxn modelId="{2DEA9DE5-C418-4745-B800-EE61A1597DD2}" type="presParOf" srcId="{CF6CF0D8-E0CA-41FB-A3AA-5C3A66C14EF7}" destId="{36E94F15-5016-4C83-ADAE-DB5534D8D9A6}" srcOrd="6" destOrd="0" presId="urn:microsoft.com/office/officeart/2005/8/layout/chevron2"/>
    <dgm:cxn modelId="{90C5FAE1-CB21-4C94-B00E-4CAD950353F9}" type="presParOf" srcId="{36E94F15-5016-4C83-ADAE-DB5534D8D9A6}" destId="{D7273AC4-6376-483A-BAF5-79FDD7C5109F}" srcOrd="0" destOrd="0" presId="urn:microsoft.com/office/officeart/2005/8/layout/chevron2"/>
    <dgm:cxn modelId="{C59EC289-D7FF-4BFE-8208-A50F30DFFB25}" type="presParOf" srcId="{36E94F15-5016-4C83-ADAE-DB5534D8D9A6}" destId="{513ADC17-8927-4A01-A57E-05DF199B0DD0}" srcOrd="1" destOrd="0" presId="urn:microsoft.com/office/officeart/2005/8/layout/chevron2"/>
    <dgm:cxn modelId="{E0F9FCE0-546A-4EF2-A031-794E67F67398}" type="presParOf" srcId="{CF6CF0D8-E0CA-41FB-A3AA-5C3A66C14EF7}" destId="{ACC52082-06DB-4127-AE89-D94301B2CD6F}" srcOrd="7" destOrd="0" presId="urn:microsoft.com/office/officeart/2005/8/layout/chevron2"/>
    <dgm:cxn modelId="{6D694849-DADB-4FA7-AB95-FC909B4AFC0C}" type="presParOf" srcId="{CF6CF0D8-E0CA-41FB-A3AA-5C3A66C14EF7}" destId="{8D2B5F56-9080-4BE6-9685-ACF1341751F3}" srcOrd="8" destOrd="0" presId="urn:microsoft.com/office/officeart/2005/8/layout/chevron2"/>
    <dgm:cxn modelId="{FD4C9935-A777-4DFF-BE9D-92CC4795AF30}" type="presParOf" srcId="{8D2B5F56-9080-4BE6-9685-ACF1341751F3}" destId="{C5107513-B991-4CA8-996C-0DA89721C708}" srcOrd="0" destOrd="0" presId="urn:microsoft.com/office/officeart/2005/8/layout/chevron2"/>
    <dgm:cxn modelId="{9AC4568A-C707-4CC1-8073-3E0ED90B6D18}" type="presParOf" srcId="{8D2B5F56-9080-4BE6-9685-ACF1341751F3}" destId="{8209B776-489A-4C1C-A4ED-BBD73E6C99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A747EB-F2A3-4848-A3DF-7B6AE3FE16D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01C5D-C453-4603-89D9-1DDBD76F46A3}">
      <dgm:prSet phldrT="[Text]"/>
      <dgm:spPr/>
      <dgm:t>
        <a:bodyPr/>
        <a:lstStyle/>
        <a:p>
          <a:r>
            <a:rPr lang="en-US" dirty="0"/>
            <a:t>1941</a:t>
          </a:r>
        </a:p>
      </dgm:t>
    </dgm:pt>
    <dgm:pt modelId="{D6817705-7B8C-402F-9E4F-B0A820FE4DC1}" type="parTrans" cxnId="{F606B567-1D02-43F2-A45A-751C3BA0F3D5}">
      <dgm:prSet/>
      <dgm:spPr/>
      <dgm:t>
        <a:bodyPr/>
        <a:lstStyle/>
        <a:p>
          <a:endParaRPr lang="en-US"/>
        </a:p>
      </dgm:t>
    </dgm:pt>
    <dgm:pt modelId="{2EAFEDE4-2818-4882-932B-8F81DC712746}" type="sibTrans" cxnId="{F606B567-1D02-43F2-A45A-751C3BA0F3D5}">
      <dgm:prSet/>
      <dgm:spPr/>
      <dgm:t>
        <a:bodyPr/>
        <a:lstStyle/>
        <a:p>
          <a:endParaRPr lang="en-US"/>
        </a:p>
      </dgm:t>
    </dgm:pt>
    <dgm:pt modelId="{7A759FA7-E0F6-42BF-9C77-03ECA08DD13A}">
      <dgm:prSet phldrT="[Text]" custT="1"/>
      <dgm:spPr/>
      <dgm:t>
        <a:bodyPr/>
        <a:lstStyle/>
        <a:p>
          <a:r>
            <a:rPr lang="en-US" sz="1050" dirty="0"/>
            <a:t>FDR gives “Day of Infamy” speech, US enters WWII</a:t>
          </a:r>
        </a:p>
      </dgm:t>
    </dgm:pt>
    <dgm:pt modelId="{79A89D7F-1C4D-4DAB-BCD6-52C938342CE3}" type="parTrans" cxnId="{615A39FC-B134-48AA-9F12-872C5D599F94}">
      <dgm:prSet/>
      <dgm:spPr/>
      <dgm:t>
        <a:bodyPr/>
        <a:lstStyle/>
        <a:p>
          <a:endParaRPr lang="en-US"/>
        </a:p>
      </dgm:t>
    </dgm:pt>
    <dgm:pt modelId="{C7192305-ACB9-4ADC-8A0C-87EF1FB287D9}" type="sibTrans" cxnId="{615A39FC-B134-48AA-9F12-872C5D599F94}">
      <dgm:prSet/>
      <dgm:spPr/>
      <dgm:t>
        <a:bodyPr/>
        <a:lstStyle/>
        <a:p>
          <a:endParaRPr lang="en-US"/>
        </a:p>
      </dgm:t>
    </dgm:pt>
    <dgm:pt modelId="{D50CA265-F5ED-40E7-A61D-DF62ECFF0235}">
      <dgm:prSet phldrT="[Text]"/>
      <dgm:spPr/>
      <dgm:t>
        <a:bodyPr/>
        <a:lstStyle/>
        <a:p>
          <a:r>
            <a:rPr lang="en-US" dirty="0"/>
            <a:t>1942</a:t>
          </a:r>
        </a:p>
      </dgm:t>
    </dgm:pt>
    <dgm:pt modelId="{728B78EB-BF31-41AB-9DCD-3C967B14B752}" type="parTrans" cxnId="{64E20FE7-22AC-47C9-BCA0-D50D5ED04A91}">
      <dgm:prSet/>
      <dgm:spPr/>
      <dgm:t>
        <a:bodyPr/>
        <a:lstStyle/>
        <a:p>
          <a:endParaRPr lang="en-US"/>
        </a:p>
      </dgm:t>
    </dgm:pt>
    <dgm:pt modelId="{94E683AC-84E5-4ED6-A60F-7603AD16148D}" type="sibTrans" cxnId="{64E20FE7-22AC-47C9-BCA0-D50D5ED04A91}">
      <dgm:prSet/>
      <dgm:spPr/>
      <dgm:t>
        <a:bodyPr/>
        <a:lstStyle/>
        <a:p>
          <a:endParaRPr lang="en-US"/>
        </a:p>
      </dgm:t>
    </dgm:pt>
    <dgm:pt modelId="{1591EAAE-5836-4DC8-87C1-614E8897912D}">
      <dgm:prSet phldrT="[Text]" custT="1"/>
      <dgm:spPr/>
      <dgm:t>
        <a:bodyPr/>
        <a:lstStyle/>
        <a:p>
          <a:r>
            <a:rPr lang="en-US" sz="1050" dirty="0"/>
            <a:t>US drops atomic bombs on Hiroshima and Nagasaki</a:t>
          </a:r>
        </a:p>
      </dgm:t>
    </dgm:pt>
    <dgm:pt modelId="{F64E21B8-EAED-4A9D-BDE9-5D904EAD5FEC}" type="parTrans" cxnId="{5E261AE1-3897-41C5-8D08-C3DE5ACC3C28}">
      <dgm:prSet/>
      <dgm:spPr/>
      <dgm:t>
        <a:bodyPr/>
        <a:lstStyle/>
        <a:p>
          <a:endParaRPr lang="en-US"/>
        </a:p>
      </dgm:t>
    </dgm:pt>
    <dgm:pt modelId="{C4FF18C9-AFB3-40DB-AEF2-D30D3B9B1A64}" type="sibTrans" cxnId="{5E261AE1-3897-41C5-8D08-C3DE5ACC3C28}">
      <dgm:prSet/>
      <dgm:spPr/>
      <dgm:t>
        <a:bodyPr/>
        <a:lstStyle/>
        <a:p>
          <a:endParaRPr lang="en-US"/>
        </a:p>
      </dgm:t>
    </dgm:pt>
    <dgm:pt modelId="{D908BD3E-F474-4C76-8F9C-F3DBDC9DA888}">
      <dgm:prSet phldrT="[Text]"/>
      <dgm:spPr/>
      <dgm:t>
        <a:bodyPr/>
        <a:lstStyle/>
        <a:p>
          <a:r>
            <a:rPr lang="en-US" dirty="0"/>
            <a:t>1943</a:t>
          </a:r>
        </a:p>
      </dgm:t>
    </dgm:pt>
    <dgm:pt modelId="{5F053F45-3648-4FD9-9763-F30D1C7E249E}" type="parTrans" cxnId="{48B1CD6F-B146-4437-B106-290F0641349F}">
      <dgm:prSet/>
      <dgm:spPr/>
      <dgm:t>
        <a:bodyPr/>
        <a:lstStyle/>
        <a:p>
          <a:endParaRPr lang="en-US"/>
        </a:p>
      </dgm:t>
    </dgm:pt>
    <dgm:pt modelId="{511A8CC2-D822-4FF6-980C-97B8489DA3D4}" type="sibTrans" cxnId="{48B1CD6F-B146-4437-B106-290F0641349F}">
      <dgm:prSet/>
      <dgm:spPr/>
      <dgm:t>
        <a:bodyPr/>
        <a:lstStyle/>
        <a:p>
          <a:endParaRPr lang="en-US"/>
        </a:p>
      </dgm:t>
    </dgm:pt>
    <dgm:pt modelId="{A49C73C2-65CC-4F36-B701-4AB0DED00C51}">
      <dgm:prSet phldrT="[Text]"/>
      <dgm:spPr/>
      <dgm:t>
        <a:bodyPr/>
        <a:lstStyle/>
        <a:p>
          <a:r>
            <a:rPr lang="en-US" dirty="0"/>
            <a:t>1944</a:t>
          </a:r>
        </a:p>
      </dgm:t>
    </dgm:pt>
    <dgm:pt modelId="{2BBC0AE7-BCB4-4E55-A46C-5BFF8C96D516}" type="parTrans" cxnId="{53FAFFF3-B732-4EC1-BDB8-294CAF5F8534}">
      <dgm:prSet/>
      <dgm:spPr/>
      <dgm:t>
        <a:bodyPr/>
        <a:lstStyle/>
        <a:p>
          <a:endParaRPr lang="en-US"/>
        </a:p>
      </dgm:t>
    </dgm:pt>
    <dgm:pt modelId="{E5F1C44A-3B24-460F-8C91-5FE5C27E84F4}" type="sibTrans" cxnId="{53FAFFF3-B732-4EC1-BDB8-294CAF5F8534}">
      <dgm:prSet/>
      <dgm:spPr/>
      <dgm:t>
        <a:bodyPr/>
        <a:lstStyle/>
        <a:p>
          <a:endParaRPr lang="en-US"/>
        </a:p>
      </dgm:t>
    </dgm:pt>
    <dgm:pt modelId="{90ADDDDB-A46C-4E99-947E-6848293C5824}">
      <dgm:prSet phldrT="[Text]"/>
      <dgm:spPr/>
      <dgm:t>
        <a:bodyPr/>
        <a:lstStyle/>
        <a:p>
          <a:r>
            <a:rPr lang="en-US" dirty="0"/>
            <a:t>1945</a:t>
          </a:r>
        </a:p>
      </dgm:t>
    </dgm:pt>
    <dgm:pt modelId="{D924161F-2CF2-457C-9EB0-6A0B3D1BF8F3}" type="parTrans" cxnId="{72378DA9-B859-47AC-B641-24097512CC95}">
      <dgm:prSet/>
      <dgm:spPr/>
      <dgm:t>
        <a:bodyPr/>
        <a:lstStyle/>
        <a:p>
          <a:endParaRPr lang="en-US"/>
        </a:p>
      </dgm:t>
    </dgm:pt>
    <dgm:pt modelId="{AFEA3889-4AED-47D1-A309-DF623B9BF233}" type="sibTrans" cxnId="{72378DA9-B859-47AC-B641-24097512CC95}">
      <dgm:prSet/>
      <dgm:spPr/>
      <dgm:t>
        <a:bodyPr/>
        <a:lstStyle/>
        <a:p>
          <a:endParaRPr lang="en-US"/>
        </a:p>
      </dgm:t>
    </dgm:pt>
    <dgm:pt modelId="{CC67F7AC-2257-44AC-A041-6D0EB06DEC82}">
      <dgm:prSet phldrT="[Text]" custT="1"/>
      <dgm:spPr/>
      <dgm:t>
        <a:bodyPr/>
        <a:lstStyle/>
        <a:p>
          <a:r>
            <a:rPr lang="en-US" sz="1050" dirty="0"/>
            <a:t>Japanese attack Pearl Harbor</a:t>
          </a:r>
        </a:p>
      </dgm:t>
    </dgm:pt>
    <dgm:pt modelId="{3F7777B6-FD9C-425B-AB22-26A9813654CE}" type="parTrans" cxnId="{3F46B532-820D-4434-B743-5CDAE21D3FF0}">
      <dgm:prSet/>
      <dgm:spPr/>
      <dgm:t>
        <a:bodyPr/>
        <a:lstStyle/>
        <a:p>
          <a:endParaRPr lang="en-US"/>
        </a:p>
      </dgm:t>
    </dgm:pt>
    <dgm:pt modelId="{03715DA5-D607-43AE-8E54-10F04DAE55F5}" type="sibTrans" cxnId="{3F46B532-820D-4434-B743-5CDAE21D3FF0}">
      <dgm:prSet/>
      <dgm:spPr/>
      <dgm:t>
        <a:bodyPr/>
        <a:lstStyle/>
        <a:p>
          <a:endParaRPr lang="en-US"/>
        </a:p>
      </dgm:t>
    </dgm:pt>
    <dgm:pt modelId="{5940C136-37FB-4CEF-97EC-A65B3E9A4B8B}">
      <dgm:prSet phldrT="[Text]" custT="1"/>
      <dgm:spPr/>
      <dgm:t>
        <a:bodyPr/>
        <a:lstStyle/>
        <a:p>
          <a:r>
            <a:rPr lang="en-US" sz="1050" dirty="0"/>
            <a:t>Island Hopping campaign in Pacific begins</a:t>
          </a:r>
        </a:p>
      </dgm:t>
    </dgm:pt>
    <dgm:pt modelId="{B693C4FE-DCA3-4D63-ABBD-038F9B6E0A08}" type="parTrans" cxnId="{4B7095C7-610F-4F68-9BAD-065EF07A6DBF}">
      <dgm:prSet/>
      <dgm:spPr/>
      <dgm:t>
        <a:bodyPr/>
        <a:lstStyle/>
        <a:p>
          <a:endParaRPr lang="en-US"/>
        </a:p>
      </dgm:t>
    </dgm:pt>
    <dgm:pt modelId="{72B0885F-BB57-43DC-8304-A53059AE7DF8}" type="sibTrans" cxnId="{4B7095C7-610F-4F68-9BAD-065EF07A6DBF}">
      <dgm:prSet/>
      <dgm:spPr/>
      <dgm:t>
        <a:bodyPr/>
        <a:lstStyle/>
        <a:p>
          <a:endParaRPr lang="en-US"/>
        </a:p>
      </dgm:t>
    </dgm:pt>
    <dgm:pt modelId="{C072AD2B-22B6-42C1-9BFB-AA9898234413}">
      <dgm:prSet phldrT="[Text]" custT="1"/>
      <dgm:spPr/>
      <dgm:t>
        <a:bodyPr/>
        <a:lstStyle/>
        <a:p>
          <a:r>
            <a:rPr lang="en-US" sz="1050" dirty="0"/>
            <a:t>Japan surrenders, V-J Day</a:t>
          </a:r>
        </a:p>
      </dgm:t>
    </dgm:pt>
    <dgm:pt modelId="{CB87164A-A7B0-4948-B711-FEC13198FB6F}" type="parTrans" cxnId="{C62573EE-3C81-4BF7-BF6E-CE30EF696969}">
      <dgm:prSet/>
      <dgm:spPr/>
      <dgm:t>
        <a:bodyPr/>
        <a:lstStyle/>
        <a:p>
          <a:endParaRPr lang="en-US"/>
        </a:p>
      </dgm:t>
    </dgm:pt>
    <dgm:pt modelId="{080A0D4B-8D16-4F7D-906A-75CB8D15012C}" type="sibTrans" cxnId="{C62573EE-3C81-4BF7-BF6E-CE30EF696969}">
      <dgm:prSet/>
      <dgm:spPr/>
      <dgm:t>
        <a:bodyPr/>
        <a:lstStyle/>
        <a:p>
          <a:endParaRPr lang="en-US"/>
        </a:p>
      </dgm:t>
    </dgm:pt>
    <dgm:pt modelId="{F33023FD-15AC-45EC-A9E0-7C6F0297D77B}">
      <dgm:prSet phldrT="[Text]" custT="1"/>
      <dgm:spPr/>
      <dgm:t>
        <a:bodyPr/>
        <a:lstStyle/>
        <a:p>
          <a:r>
            <a:rPr lang="en-US" sz="1050" dirty="0"/>
            <a:t>FDR dies, Truman becomes President</a:t>
          </a:r>
        </a:p>
      </dgm:t>
    </dgm:pt>
    <dgm:pt modelId="{737595C4-651D-42ED-AFE7-354C6CA6FC0E}" type="parTrans" cxnId="{F6D04F50-97B9-441D-9B77-CE4FF9A27384}">
      <dgm:prSet/>
      <dgm:spPr/>
      <dgm:t>
        <a:bodyPr/>
        <a:lstStyle/>
        <a:p>
          <a:endParaRPr lang="en-US"/>
        </a:p>
      </dgm:t>
    </dgm:pt>
    <dgm:pt modelId="{EC8C119D-C87B-4837-A7C5-6998E391496E}" type="sibTrans" cxnId="{F6D04F50-97B9-441D-9B77-CE4FF9A27384}">
      <dgm:prSet/>
      <dgm:spPr/>
      <dgm:t>
        <a:bodyPr/>
        <a:lstStyle/>
        <a:p>
          <a:endParaRPr lang="en-US"/>
        </a:p>
      </dgm:t>
    </dgm:pt>
    <dgm:pt modelId="{13A6A9DB-1CE4-4F95-B9D7-43DA7556E6AA}">
      <dgm:prSet phldrT="[Text]" custT="1"/>
      <dgm:spPr/>
      <dgm:t>
        <a:bodyPr/>
        <a:lstStyle/>
        <a:p>
          <a:r>
            <a:rPr lang="en-US" sz="1050" dirty="0"/>
            <a:t>D-Day invasion</a:t>
          </a:r>
        </a:p>
      </dgm:t>
    </dgm:pt>
    <dgm:pt modelId="{2F06B99F-92FA-4479-A65D-A7F3F1E3549D}" type="parTrans" cxnId="{027157B1-CA3E-445D-A15C-E16A8EAAF196}">
      <dgm:prSet/>
      <dgm:spPr/>
      <dgm:t>
        <a:bodyPr/>
        <a:lstStyle/>
        <a:p>
          <a:endParaRPr lang="en-US"/>
        </a:p>
      </dgm:t>
    </dgm:pt>
    <dgm:pt modelId="{EE396CC2-5EE8-4F25-8FF0-C682F0530EF8}" type="sibTrans" cxnId="{027157B1-CA3E-445D-A15C-E16A8EAAF196}">
      <dgm:prSet/>
      <dgm:spPr/>
      <dgm:t>
        <a:bodyPr/>
        <a:lstStyle/>
        <a:p>
          <a:endParaRPr lang="en-US"/>
        </a:p>
      </dgm:t>
    </dgm:pt>
    <dgm:pt modelId="{7C302189-419A-46CB-B3B3-5658F1B6ADD2}">
      <dgm:prSet phldrT="[Text]" custT="1"/>
      <dgm:spPr/>
      <dgm:t>
        <a:bodyPr/>
        <a:lstStyle/>
        <a:p>
          <a:r>
            <a:rPr lang="en-US" sz="1050" dirty="0"/>
            <a:t>Doolittle’s Raid</a:t>
          </a:r>
        </a:p>
      </dgm:t>
    </dgm:pt>
    <dgm:pt modelId="{C06061C7-E84D-4C58-B1F7-78F8CBF944C3}" type="parTrans" cxnId="{06C3E89E-DC88-4F27-9483-182EC687A541}">
      <dgm:prSet/>
      <dgm:spPr/>
      <dgm:t>
        <a:bodyPr/>
        <a:lstStyle/>
        <a:p>
          <a:endParaRPr lang="en-US"/>
        </a:p>
      </dgm:t>
    </dgm:pt>
    <dgm:pt modelId="{4B4663B5-6BAA-4298-8164-FE9CEFDB1E31}" type="sibTrans" cxnId="{06C3E89E-DC88-4F27-9483-182EC687A541}">
      <dgm:prSet/>
      <dgm:spPr/>
      <dgm:t>
        <a:bodyPr/>
        <a:lstStyle/>
        <a:p>
          <a:endParaRPr lang="en-US"/>
        </a:p>
      </dgm:t>
    </dgm:pt>
    <dgm:pt modelId="{478D509E-5BA0-4CC1-BA1D-E3B62B564B71}">
      <dgm:prSet phldrT="[Text]" custT="1"/>
      <dgm:spPr/>
      <dgm:t>
        <a:bodyPr/>
        <a:lstStyle/>
        <a:p>
          <a:r>
            <a:rPr lang="en-US" sz="1050" dirty="0"/>
            <a:t>Americans capture Guadalcanal</a:t>
          </a:r>
        </a:p>
      </dgm:t>
    </dgm:pt>
    <dgm:pt modelId="{448420AB-03F8-415A-BD5C-0FB70F8569B8}" type="parTrans" cxnId="{4E40BF3D-FCA4-4DC9-8FF9-4E08216A4857}">
      <dgm:prSet/>
      <dgm:spPr/>
      <dgm:t>
        <a:bodyPr/>
        <a:lstStyle/>
        <a:p>
          <a:endParaRPr lang="en-US"/>
        </a:p>
      </dgm:t>
    </dgm:pt>
    <dgm:pt modelId="{6DA8BC07-2803-45B9-8F80-A6525D685D19}" type="sibTrans" cxnId="{4E40BF3D-FCA4-4DC9-8FF9-4E08216A4857}">
      <dgm:prSet/>
      <dgm:spPr/>
      <dgm:t>
        <a:bodyPr/>
        <a:lstStyle/>
        <a:p>
          <a:endParaRPr lang="en-US"/>
        </a:p>
      </dgm:t>
    </dgm:pt>
    <dgm:pt modelId="{98F85C0C-6B1A-4ECC-A926-D70EC68FCC6E}">
      <dgm:prSet phldrT="[Text]" custT="1"/>
      <dgm:spPr/>
      <dgm:t>
        <a:bodyPr/>
        <a:lstStyle/>
        <a:p>
          <a:r>
            <a:rPr lang="en-US" sz="1050" dirty="0"/>
            <a:t>US liberates Guam</a:t>
          </a:r>
        </a:p>
      </dgm:t>
    </dgm:pt>
    <dgm:pt modelId="{2DFF3663-DA59-4CB2-88CB-793640EBA7E7}" type="parTrans" cxnId="{CEBD99F9-1C42-449F-BA0C-D8490024A81A}">
      <dgm:prSet/>
      <dgm:spPr/>
      <dgm:t>
        <a:bodyPr/>
        <a:lstStyle/>
        <a:p>
          <a:endParaRPr lang="en-US"/>
        </a:p>
      </dgm:t>
    </dgm:pt>
    <dgm:pt modelId="{6CA48821-35C0-4792-B04D-4DDC7A190DD7}" type="sibTrans" cxnId="{CEBD99F9-1C42-449F-BA0C-D8490024A81A}">
      <dgm:prSet/>
      <dgm:spPr/>
      <dgm:t>
        <a:bodyPr/>
        <a:lstStyle/>
        <a:p>
          <a:endParaRPr lang="en-US"/>
        </a:p>
      </dgm:t>
    </dgm:pt>
    <dgm:pt modelId="{DACCF374-E551-4860-9C9D-1763D65ABF32}">
      <dgm:prSet phldrT="[Text]" custT="1"/>
      <dgm:spPr/>
      <dgm:t>
        <a:bodyPr/>
        <a:lstStyle/>
        <a:p>
          <a:r>
            <a:rPr lang="en-US" sz="1050" dirty="0"/>
            <a:t>Battle of Iwo Jima</a:t>
          </a:r>
        </a:p>
      </dgm:t>
    </dgm:pt>
    <dgm:pt modelId="{AEC91192-8499-40BA-9D2D-5CD0FD6D91A3}" type="parTrans" cxnId="{4842CDE1-BBD6-4D11-BAE4-E73CC9BD72CD}">
      <dgm:prSet/>
      <dgm:spPr/>
      <dgm:t>
        <a:bodyPr/>
        <a:lstStyle/>
        <a:p>
          <a:endParaRPr lang="en-US"/>
        </a:p>
      </dgm:t>
    </dgm:pt>
    <dgm:pt modelId="{5D9C5E04-2B85-40C4-BE0F-9B4556DAC26F}" type="sibTrans" cxnId="{4842CDE1-BBD6-4D11-BAE4-E73CC9BD72CD}">
      <dgm:prSet/>
      <dgm:spPr/>
      <dgm:t>
        <a:bodyPr/>
        <a:lstStyle/>
        <a:p>
          <a:endParaRPr lang="en-US"/>
        </a:p>
      </dgm:t>
    </dgm:pt>
    <dgm:pt modelId="{01DE72AF-7327-4F54-A5E1-ED800BC866B1}">
      <dgm:prSet phldrT="[Text]" custT="1"/>
      <dgm:spPr/>
      <dgm:t>
        <a:bodyPr/>
        <a:lstStyle/>
        <a:p>
          <a:r>
            <a:rPr lang="en-US" sz="1050" dirty="0"/>
            <a:t>War in Europe ends</a:t>
          </a:r>
        </a:p>
      </dgm:t>
    </dgm:pt>
    <dgm:pt modelId="{EB6532D7-6EEA-4342-B1FC-7CB6F1E11A3A}" type="parTrans" cxnId="{205030B7-D517-4454-9A31-84A47D6E7F77}">
      <dgm:prSet/>
      <dgm:spPr/>
      <dgm:t>
        <a:bodyPr/>
        <a:lstStyle/>
        <a:p>
          <a:endParaRPr lang="en-US"/>
        </a:p>
      </dgm:t>
    </dgm:pt>
    <dgm:pt modelId="{F4EEDB4A-95D1-4780-AC64-6F2D8216F7C4}" type="sibTrans" cxnId="{205030B7-D517-4454-9A31-84A47D6E7F77}">
      <dgm:prSet/>
      <dgm:spPr/>
      <dgm:t>
        <a:bodyPr/>
        <a:lstStyle/>
        <a:p>
          <a:endParaRPr lang="en-US"/>
        </a:p>
      </dgm:t>
    </dgm:pt>
    <dgm:pt modelId="{2DA7533F-EA44-43CA-9C25-4D35C8B3D6D2}">
      <dgm:prSet phldrT="[Text]" custT="1"/>
      <dgm:spPr/>
      <dgm:t>
        <a:bodyPr/>
        <a:lstStyle/>
        <a:p>
          <a:r>
            <a:rPr lang="en-US" sz="1050" dirty="0"/>
            <a:t>Battle of the Bulge begins</a:t>
          </a:r>
        </a:p>
      </dgm:t>
    </dgm:pt>
    <dgm:pt modelId="{90993C09-68EA-406D-9A65-625917EECACA}" type="parTrans" cxnId="{C5B05148-CB3C-48FB-8C40-26FA4B221181}">
      <dgm:prSet/>
      <dgm:spPr/>
      <dgm:t>
        <a:bodyPr/>
        <a:lstStyle/>
        <a:p>
          <a:endParaRPr lang="en-US"/>
        </a:p>
      </dgm:t>
    </dgm:pt>
    <dgm:pt modelId="{9066B1D7-DA82-4CDC-A4A1-EB5336972214}" type="sibTrans" cxnId="{C5B05148-CB3C-48FB-8C40-26FA4B221181}">
      <dgm:prSet/>
      <dgm:spPr/>
      <dgm:t>
        <a:bodyPr/>
        <a:lstStyle/>
        <a:p>
          <a:endParaRPr lang="en-US"/>
        </a:p>
      </dgm:t>
    </dgm:pt>
    <dgm:pt modelId="{CF6CF0D8-E0CA-41FB-A3AA-5C3A66C14EF7}" type="pres">
      <dgm:prSet presAssocID="{FAA747EB-F2A3-4848-A3DF-7B6AE3FE16DC}" presName="linearFlow" presStyleCnt="0">
        <dgm:presLayoutVars>
          <dgm:dir/>
          <dgm:animLvl val="lvl"/>
          <dgm:resizeHandles val="exact"/>
        </dgm:presLayoutVars>
      </dgm:prSet>
      <dgm:spPr/>
    </dgm:pt>
    <dgm:pt modelId="{5666A1C4-06C2-4BC3-8784-9E74428855F7}" type="pres">
      <dgm:prSet presAssocID="{C2301C5D-C453-4603-89D9-1DDBD76F46A3}" presName="composite" presStyleCnt="0"/>
      <dgm:spPr/>
    </dgm:pt>
    <dgm:pt modelId="{7D48FF11-11B4-4590-803D-CDEC36BC396B}" type="pres">
      <dgm:prSet presAssocID="{C2301C5D-C453-4603-89D9-1DDBD76F46A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F82EF6C-BFD1-478D-82A5-1F8E9EBCBDBB}" type="pres">
      <dgm:prSet presAssocID="{C2301C5D-C453-4603-89D9-1DDBD76F46A3}" presName="descendantText" presStyleLbl="alignAcc1" presStyleIdx="0" presStyleCnt="5">
        <dgm:presLayoutVars>
          <dgm:bulletEnabled val="1"/>
        </dgm:presLayoutVars>
      </dgm:prSet>
      <dgm:spPr/>
    </dgm:pt>
    <dgm:pt modelId="{B8B57A21-A022-45B1-B6CD-46B775016953}" type="pres">
      <dgm:prSet presAssocID="{2EAFEDE4-2818-4882-932B-8F81DC712746}" presName="sp" presStyleCnt="0"/>
      <dgm:spPr/>
    </dgm:pt>
    <dgm:pt modelId="{3B02229B-F0DE-4185-A714-86EC15E2DD35}" type="pres">
      <dgm:prSet presAssocID="{D50CA265-F5ED-40E7-A61D-DF62ECFF0235}" presName="composite" presStyleCnt="0"/>
      <dgm:spPr/>
    </dgm:pt>
    <dgm:pt modelId="{B0846FF5-0372-4165-8007-1C8B40A7B5D6}" type="pres">
      <dgm:prSet presAssocID="{D50CA265-F5ED-40E7-A61D-DF62ECFF023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D9567A7-1571-4E2E-8830-C055D820CA82}" type="pres">
      <dgm:prSet presAssocID="{D50CA265-F5ED-40E7-A61D-DF62ECFF0235}" presName="descendantText" presStyleLbl="alignAcc1" presStyleIdx="1" presStyleCnt="5">
        <dgm:presLayoutVars>
          <dgm:bulletEnabled val="1"/>
        </dgm:presLayoutVars>
      </dgm:prSet>
      <dgm:spPr/>
    </dgm:pt>
    <dgm:pt modelId="{1EEF3D9E-5577-4153-AECA-29BAE36D946E}" type="pres">
      <dgm:prSet presAssocID="{94E683AC-84E5-4ED6-A60F-7603AD16148D}" presName="sp" presStyleCnt="0"/>
      <dgm:spPr/>
    </dgm:pt>
    <dgm:pt modelId="{FB08B71A-5299-472A-96B2-7626EE7CCE07}" type="pres">
      <dgm:prSet presAssocID="{D908BD3E-F474-4C76-8F9C-F3DBDC9DA888}" presName="composite" presStyleCnt="0"/>
      <dgm:spPr/>
    </dgm:pt>
    <dgm:pt modelId="{93BD9328-007E-4D51-B1F3-C681BF7A300B}" type="pres">
      <dgm:prSet presAssocID="{D908BD3E-F474-4C76-8F9C-F3DBDC9DA88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FA5020-8AED-41F7-BC95-7AEC8B2229CE}" type="pres">
      <dgm:prSet presAssocID="{D908BD3E-F474-4C76-8F9C-F3DBDC9DA888}" presName="descendantText" presStyleLbl="alignAcc1" presStyleIdx="2" presStyleCnt="5">
        <dgm:presLayoutVars>
          <dgm:bulletEnabled val="1"/>
        </dgm:presLayoutVars>
      </dgm:prSet>
      <dgm:spPr/>
    </dgm:pt>
    <dgm:pt modelId="{51A8F0C8-3F60-4E7B-A2A9-6A23A69F4EAC}" type="pres">
      <dgm:prSet presAssocID="{511A8CC2-D822-4FF6-980C-97B8489DA3D4}" presName="sp" presStyleCnt="0"/>
      <dgm:spPr/>
    </dgm:pt>
    <dgm:pt modelId="{36E94F15-5016-4C83-ADAE-DB5534D8D9A6}" type="pres">
      <dgm:prSet presAssocID="{A49C73C2-65CC-4F36-B701-4AB0DED00C51}" presName="composite" presStyleCnt="0"/>
      <dgm:spPr/>
    </dgm:pt>
    <dgm:pt modelId="{D7273AC4-6376-483A-BAF5-79FDD7C5109F}" type="pres">
      <dgm:prSet presAssocID="{A49C73C2-65CC-4F36-B701-4AB0DED00C5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13ADC17-8927-4A01-A57E-05DF199B0DD0}" type="pres">
      <dgm:prSet presAssocID="{A49C73C2-65CC-4F36-B701-4AB0DED00C51}" presName="descendantText" presStyleLbl="alignAcc1" presStyleIdx="3" presStyleCnt="5">
        <dgm:presLayoutVars>
          <dgm:bulletEnabled val="1"/>
        </dgm:presLayoutVars>
      </dgm:prSet>
      <dgm:spPr/>
    </dgm:pt>
    <dgm:pt modelId="{ACC52082-06DB-4127-AE89-D94301B2CD6F}" type="pres">
      <dgm:prSet presAssocID="{E5F1C44A-3B24-460F-8C91-5FE5C27E84F4}" presName="sp" presStyleCnt="0"/>
      <dgm:spPr/>
    </dgm:pt>
    <dgm:pt modelId="{8D2B5F56-9080-4BE6-9685-ACF1341751F3}" type="pres">
      <dgm:prSet presAssocID="{90ADDDDB-A46C-4E99-947E-6848293C5824}" presName="composite" presStyleCnt="0"/>
      <dgm:spPr/>
    </dgm:pt>
    <dgm:pt modelId="{C5107513-B991-4CA8-996C-0DA89721C708}" type="pres">
      <dgm:prSet presAssocID="{90ADDDDB-A46C-4E99-947E-6848293C582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209B776-489A-4C1C-A4ED-BBD73E6C993D}" type="pres">
      <dgm:prSet presAssocID="{90ADDDDB-A46C-4E99-947E-6848293C5824}" presName="descendantText" presStyleLbl="alignAcc1" presStyleIdx="4" presStyleCnt="5" custScaleY="147401">
        <dgm:presLayoutVars>
          <dgm:bulletEnabled val="1"/>
        </dgm:presLayoutVars>
      </dgm:prSet>
      <dgm:spPr/>
    </dgm:pt>
  </dgm:ptLst>
  <dgm:cxnLst>
    <dgm:cxn modelId="{A90C840E-4E07-4C7E-B6C9-A4C6B3A3453B}" type="presOf" srcId="{DACCF374-E551-4860-9C9D-1763D65ABF32}" destId="{8209B776-489A-4C1C-A4ED-BBD73E6C993D}" srcOrd="0" destOrd="0" presId="urn:microsoft.com/office/officeart/2005/8/layout/chevron2"/>
    <dgm:cxn modelId="{0032B916-573D-4CC5-825C-E952948347ED}" type="presOf" srcId="{A49C73C2-65CC-4F36-B701-4AB0DED00C51}" destId="{D7273AC4-6376-483A-BAF5-79FDD7C5109F}" srcOrd="0" destOrd="0" presId="urn:microsoft.com/office/officeart/2005/8/layout/chevron2"/>
    <dgm:cxn modelId="{3F46B532-820D-4434-B743-5CDAE21D3FF0}" srcId="{C2301C5D-C453-4603-89D9-1DDBD76F46A3}" destId="{CC67F7AC-2257-44AC-A041-6D0EB06DEC82}" srcOrd="0" destOrd="0" parTransId="{3F7777B6-FD9C-425B-AB22-26A9813654CE}" sibTransId="{03715DA5-D607-43AE-8E54-10F04DAE55F5}"/>
    <dgm:cxn modelId="{6F034235-FCCF-4436-A62A-CB5E1ABC7FB7}" type="presOf" srcId="{D908BD3E-F474-4C76-8F9C-F3DBDC9DA888}" destId="{93BD9328-007E-4D51-B1F3-C681BF7A300B}" srcOrd="0" destOrd="0" presId="urn:microsoft.com/office/officeart/2005/8/layout/chevron2"/>
    <dgm:cxn modelId="{8ACB843D-DB81-4CB0-AB67-E57470E8D0F7}" type="presOf" srcId="{D50CA265-F5ED-40E7-A61D-DF62ECFF0235}" destId="{B0846FF5-0372-4165-8007-1C8B40A7B5D6}" srcOrd="0" destOrd="0" presId="urn:microsoft.com/office/officeart/2005/8/layout/chevron2"/>
    <dgm:cxn modelId="{4E40BF3D-FCA4-4DC9-8FF9-4E08216A4857}" srcId="{D908BD3E-F474-4C76-8F9C-F3DBDC9DA888}" destId="{478D509E-5BA0-4CC1-BA1D-E3B62B564B71}" srcOrd="0" destOrd="0" parTransId="{448420AB-03F8-415A-BD5C-0FB70F8569B8}" sibTransId="{6DA8BC07-2803-45B9-8F80-A6525D685D19}"/>
    <dgm:cxn modelId="{C5B05148-CB3C-48FB-8C40-26FA4B221181}" srcId="{A49C73C2-65CC-4F36-B701-4AB0DED00C51}" destId="{2DA7533F-EA44-43CA-9C25-4D35C8B3D6D2}" srcOrd="2" destOrd="0" parTransId="{90993C09-68EA-406D-9A65-625917EECACA}" sibTransId="{9066B1D7-DA82-4CDC-A4A1-EB5336972214}"/>
    <dgm:cxn modelId="{DE39C34C-BF50-4203-A0A2-5C07BF69E37E}" type="presOf" srcId="{5940C136-37FB-4CEF-97EC-A65B3E9A4B8B}" destId="{3D9567A7-1571-4E2E-8830-C055D820CA82}" srcOrd="0" destOrd="1" presId="urn:microsoft.com/office/officeart/2005/8/layout/chevron2"/>
    <dgm:cxn modelId="{F6D04F50-97B9-441D-9B77-CE4FF9A27384}" srcId="{90ADDDDB-A46C-4E99-947E-6848293C5824}" destId="{F33023FD-15AC-45EC-A9E0-7C6F0297D77B}" srcOrd="1" destOrd="0" parTransId="{737595C4-651D-42ED-AFE7-354C6CA6FC0E}" sibTransId="{EC8C119D-C87B-4837-A7C5-6998E391496E}"/>
    <dgm:cxn modelId="{764A7656-BF92-431D-84A7-6F97582A863E}" type="presOf" srcId="{7A759FA7-E0F6-42BF-9C77-03ECA08DD13A}" destId="{4F82EF6C-BFD1-478D-82A5-1F8E9EBCBDBB}" srcOrd="0" destOrd="1" presId="urn:microsoft.com/office/officeart/2005/8/layout/chevron2"/>
    <dgm:cxn modelId="{F606B567-1D02-43F2-A45A-751C3BA0F3D5}" srcId="{FAA747EB-F2A3-4848-A3DF-7B6AE3FE16DC}" destId="{C2301C5D-C453-4603-89D9-1DDBD76F46A3}" srcOrd="0" destOrd="0" parTransId="{D6817705-7B8C-402F-9E4F-B0A820FE4DC1}" sibTransId="{2EAFEDE4-2818-4882-932B-8F81DC712746}"/>
    <dgm:cxn modelId="{D5615068-5095-42C4-88E4-3C4921B7E86B}" type="presOf" srcId="{CC67F7AC-2257-44AC-A041-6D0EB06DEC82}" destId="{4F82EF6C-BFD1-478D-82A5-1F8E9EBCBDBB}" srcOrd="0" destOrd="0" presId="urn:microsoft.com/office/officeart/2005/8/layout/chevron2"/>
    <dgm:cxn modelId="{E794C96B-9FD8-4470-84AF-85F3439A4624}" type="presOf" srcId="{2DA7533F-EA44-43CA-9C25-4D35C8B3D6D2}" destId="{513ADC17-8927-4A01-A57E-05DF199B0DD0}" srcOrd="0" destOrd="2" presId="urn:microsoft.com/office/officeart/2005/8/layout/chevron2"/>
    <dgm:cxn modelId="{AA4BD66B-2FC5-4C7A-8C92-BA9C971D73B5}" type="presOf" srcId="{478D509E-5BA0-4CC1-BA1D-E3B62B564B71}" destId="{33FA5020-8AED-41F7-BC95-7AEC8B2229CE}" srcOrd="0" destOrd="0" presId="urn:microsoft.com/office/officeart/2005/8/layout/chevron2"/>
    <dgm:cxn modelId="{48B1CD6F-B146-4437-B106-290F0641349F}" srcId="{FAA747EB-F2A3-4848-A3DF-7B6AE3FE16DC}" destId="{D908BD3E-F474-4C76-8F9C-F3DBDC9DA888}" srcOrd="2" destOrd="0" parTransId="{5F053F45-3648-4FD9-9763-F30D1C7E249E}" sibTransId="{511A8CC2-D822-4FF6-980C-97B8489DA3D4}"/>
    <dgm:cxn modelId="{BA8A6B7B-0393-492A-BB3B-EB7973E0E63C}" type="presOf" srcId="{7C302189-419A-46CB-B3B3-5658F1B6ADD2}" destId="{3D9567A7-1571-4E2E-8830-C055D820CA82}" srcOrd="0" destOrd="0" presId="urn:microsoft.com/office/officeart/2005/8/layout/chevron2"/>
    <dgm:cxn modelId="{EA28337C-0079-48C7-A747-7BE1F0CC10FA}" type="presOf" srcId="{FAA747EB-F2A3-4848-A3DF-7B6AE3FE16DC}" destId="{CF6CF0D8-E0CA-41FB-A3AA-5C3A66C14EF7}" srcOrd="0" destOrd="0" presId="urn:microsoft.com/office/officeart/2005/8/layout/chevron2"/>
    <dgm:cxn modelId="{7940E398-051D-4D8D-92B9-A2682BC3924A}" type="presOf" srcId="{01DE72AF-7327-4F54-A5E1-ED800BC866B1}" destId="{8209B776-489A-4C1C-A4ED-BBD73E6C993D}" srcOrd="0" destOrd="2" presId="urn:microsoft.com/office/officeart/2005/8/layout/chevron2"/>
    <dgm:cxn modelId="{C8A08A9C-86B2-49D4-81F6-F6A274963073}" type="presOf" srcId="{C2301C5D-C453-4603-89D9-1DDBD76F46A3}" destId="{7D48FF11-11B4-4590-803D-CDEC36BC396B}" srcOrd="0" destOrd="0" presId="urn:microsoft.com/office/officeart/2005/8/layout/chevron2"/>
    <dgm:cxn modelId="{06C3E89E-DC88-4F27-9483-182EC687A541}" srcId="{D50CA265-F5ED-40E7-A61D-DF62ECFF0235}" destId="{7C302189-419A-46CB-B3B3-5658F1B6ADD2}" srcOrd="0" destOrd="0" parTransId="{C06061C7-E84D-4C58-B1F7-78F8CBF944C3}" sibTransId="{4B4663B5-6BAA-4298-8164-FE9CEFDB1E31}"/>
    <dgm:cxn modelId="{72378DA9-B859-47AC-B641-24097512CC95}" srcId="{FAA747EB-F2A3-4848-A3DF-7B6AE3FE16DC}" destId="{90ADDDDB-A46C-4E99-947E-6848293C5824}" srcOrd="4" destOrd="0" parTransId="{D924161F-2CF2-457C-9EB0-6A0B3D1BF8F3}" sibTransId="{AFEA3889-4AED-47D1-A309-DF623B9BF233}"/>
    <dgm:cxn modelId="{E35366B0-5AFA-42AC-921E-5758E309D7FE}" type="presOf" srcId="{1591EAAE-5836-4DC8-87C1-614E8897912D}" destId="{8209B776-489A-4C1C-A4ED-BBD73E6C993D}" srcOrd="0" destOrd="3" presId="urn:microsoft.com/office/officeart/2005/8/layout/chevron2"/>
    <dgm:cxn modelId="{027157B1-CA3E-445D-A15C-E16A8EAAF196}" srcId="{A49C73C2-65CC-4F36-B701-4AB0DED00C51}" destId="{13A6A9DB-1CE4-4F95-B9D7-43DA7556E6AA}" srcOrd="0" destOrd="0" parTransId="{2F06B99F-92FA-4479-A65D-A7F3F1E3549D}" sibTransId="{EE396CC2-5EE8-4F25-8FF0-C682F0530EF8}"/>
    <dgm:cxn modelId="{205030B7-D517-4454-9A31-84A47D6E7F77}" srcId="{90ADDDDB-A46C-4E99-947E-6848293C5824}" destId="{01DE72AF-7327-4F54-A5E1-ED800BC866B1}" srcOrd="2" destOrd="0" parTransId="{EB6532D7-6EEA-4342-B1FC-7CB6F1E11A3A}" sibTransId="{F4EEDB4A-95D1-4780-AC64-6F2D8216F7C4}"/>
    <dgm:cxn modelId="{4B7095C7-610F-4F68-9BAD-065EF07A6DBF}" srcId="{D50CA265-F5ED-40E7-A61D-DF62ECFF0235}" destId="{5940C136-37FB-4CEF-97EC-A65B3E9A4B8B}" srcOrd="1" destOrd="0" parTransId="{B693C4FE-DCA3-4D63-ABBD-038F9B6E0A08}" sibTransId="{72B0885F-BB57-43DC-8304-A53059AE7DF8}"/>
    <dgm:cxn modelId="{FD977CCC-6E4D-4771-A655-A4ED667E23E6}" type="presOf" srcId="{C072AD2B-22B6-42C1-9BFB-AA9898234413}" destId="{8209B776-489A-4C1C-A4ED-BBD73E6C993D}" srcOrd="0" destOrd="4" presId="urn:microsoft.com/office/officeart/2005/8/layout/chevron2"/>
    <dgm:cxn modelId="{462300CF-0036-47CE-8CE3-6764755A0D27}" type="presOf" srcId="{F33023FD-15AC-45EC-A9E0-7C6F0297D77B}" destId="{8209B776-489A-4C1C-A4ED-BBD73E6C993D}" srcOrd="0" destOrd="1" presId="urn:microsoft.com/office/officeart/2005/8/layout/chevron2"/>
    <dgm:cxn modelId="{5FCAA7D0-4955-4208-9509-96D6A60D6ADA}" type="presOf" srcId="{90ADDDDB-A46C-4E99-947E-6848293C5824}" destId="{C5107513-B991-4CA8-996C-0DA89721C708}" srcOrd="0" destOrd="0" presId="urn:microsoft.com/office/officeart/2005/8/layout/chevron2"/>
    <dgm:cxn modelId="{C63917E1-44AE-4C0D-A9C5-72DC8E76B88E}" type="presOf" srcId="{98F85C0C-6B1A-4ECC-A926-D70EC68FCC6E}" destId="{513ADC17-8927-4A01-A57E-05DF199B0DD0}" srcOrd="0" destOrd="1" presId="urn:microsoft.com/office/officeart/2005/8/layout/chevron2"/>
    <dgm:cxn modelId="{5E261AE1-3897-41C5-8D08-C3DE5ACC3C28}" srcId="{90ADDDDB-A46C-4E99-947E-6848293C5824}" destId="{1591EAAE-5836-4DC8-87C1-614E8897912D}" srcOrd="3" destOrd="0" parTransId="{F64E21B8-EAED-4A9D-BDE9-5D904EAD5FEC}" sibTransId="{C4FF18C9-AFB3-40DB-AEF2-D30D3B9B1A64}"/>
    <dgm:cxn modelId="{4842CDE1-BBD6-4D11-BAE4-E73CC9BD72CD}" srcId="{90ADDDDB-A46C-4E99-947E-6848293C5824}" destId="{DACCF374-E551-4860-9C9D-1763D65ABF32}" srcOrd="0" destOrd="0" parTransId="{AEC91192-8499-40BA-9D2D-5CD0FD6D91A3}" sibTransId="{5D9C5E04-2B85-40C4-BE0F-9B4556DAC26F}"/>
    <dgm:cxn modelId="{737554E3-C80A-4C76-B5E7-89F79523D321}" type="presOf" srcId="{13A6A9DB-1CE4-4F95-B9D7-43DA7556E6AA}" destId="{513ADC17-8927-4A01-A57E-05DF199B0DD0}" srcOrd="0" destOrd="0" presId="urn:microsoft.com/office/officeart/2005/8/layout/chevron2"/>
    <dgm:cxn modelId="{64E20FE7-22AC-47C9-BCA0-D50D5ED04A91}" srcId="{FAA747EB-F2A3-4848-A3DF-7B6AE3FE16DC}" destId="{D50CA265-F5ED-40E7-A61D-DF62ECFF0235}" srcOrd="1" destOrd="0" parTransId="{728B78EB-BF31-41AB-9DCD-3C967B14B752}" sibTransId="{94E683AC-84E5-4ED6-A60F-7603AD16148D}"/>
    <dgm:cxn modelId="{C62573EE-3C81-4BF7-BF6E-CE30EF696969}" srcId="{90ADDDDB-A46C-4E99-947E-6848293C5824}" destId="{C072AD2B-22B6-42C1-9BFB-AA9898234413}" srcOrd="4" destOrd="0" parTransId="{CB87164A-A7B0-4948-B711-FEC13198FB6F}" sibTransId="{080A0D4B-8D16-4F7D-906A-75CB8D15012C}"/>
    <dgm:cxn modelId="{53FAFFF3-B732-4EC1-BDB8-294CAF5F8534}" srcId="{FAA747EB-F2A3-4848-A3DF-7B6AE3FE16DC}" destId="{A49C73C2-65CC-4F36-B701-4AB0DED00C51}" srcOrd="3" destOrd="0" parTransId="{2BBC0AE7-BCB4-4E55-A46C-5BFF8C96D516}" sibTransId="{E5F1C44A-3B24-460F-8C91-5FE5C27E84F4}"/>
    <dgm:cxn modelId="{CEBD99F9-1C42-449F-BA0C-D8490024A81A}" srcId="{A49C73C2-65CC-4F36-B701-4AB0DED00C51}" destId="{98F85C0C-6B1A-4ECC-A926-D70EC68FCC6E}" srcOrd="1" destOrd="0" parTransId="{2DFF3663-DA59-4CB2-88CB-793640EBA7E7}" sibTransId="{6CA48821-35C0-4792-B04D-4DDC7A190DD7}"/>
    <dgm:cxn modelId="{615A39FC-B134-48AA-9F12-872C5D599F94}" srcId="{C2301C5D-C453-4603-89D9-1DDBD76F46A3}" destId="{7A759FA7-E0F6-42BF-9C77-03ECA08DD13A}" srcOrd="1" destOrd="0" parTransId="{79A89D7F-1C4D-4DAB-BCD6-52C938342CE3}" sibTransId="{C7192305-ACB9-4ADC-8A0C-87EF1FB287D9}"/>
    <dgm:cxn modelId="{9C1E8A42-7F1D-40D0-9C82-102330E6320E}" type="presParOf" srcId="{CF6CF0D8-E0CA-41FB-A3AA-5C3A66C14EF7}" destId="{5666A1C4-06C2-4BC3-8784-9E74428855F7}" srcOrd="0" destOrd="0" presId="urn:microsoft.com/office/officeart/2005/8/layout/chevron2"/>
    <dgm:cxn modelId="{DAF2201A-6767-4E61-A56B-D6B6F147ED8B}" type="presParOf" srcId="{5666A1C4-06C2-4BC3-8784-9E74428855F7}" destId="{7D48FF11-11B4-4590-803D-CDEC36BC396B}" srcOrd="0" destOrd="0" presId="urn:microsoft.com/office/officeart/2005/8/layout/chevron2"/>
    <dgm:cxn modelId="{507FABCF-A363-413E-9109-70FBF3609890}" type="presParOf" srcId="{5666A1C4-06C2-4BC3-8784-9E74428855F7}" destId="{4F82EF6C-BFD1-478D-82A5-1F8E9EBCBDBB}" srcOrd="1" destOrd="0" presId="urn:microsoft.com/office/officeart/2005/8/layout/chevron2"/>
    <dgm:cxn modelId="{AC33E9E2-0D08-4077-A21D-B006663C6854}" type="presParOf" srcId="{CF6CF0D8-E0CA-41FB-A3AA-5C3A66C14EF7}" destId="{B8B57A21-A022-45B1-B6CD-46B775016953}" srcOrd="1" destOrd="0" presId="urn:microsoft.com/office/officeart/2005/8/layout/chevron2"/>
    <dgm:cxn modelId="{9DAF3ADC-DBFF-4478-B1D9-025648BE6AB3}" type="presParOf" srcId="{CF6CF0D8-E0CA-41FB-A3AA-5C3A66C14EF7}" destId="{3B02229B-F0DE-4185-A714-86EC15E2DD35}" srcOrd="2" destOrd="0" presId="urn:microsoft.com/office/officeart/2005/8/layout/chevron2"/>
    <dgm:cxn modelId="{ECF4B41C-2086-44E8-9FCA-60D7E0282131}" type="presParOf" srcId="{3B02229B-F0DE-4185-A714-86EC15E2DD35}" destId="{B0846FF5-0372-4165-8007-1C8B40A7B5D6}" srcOrd="0" destOrd="0" presId="urn:microsoft.com/office/officeart/2005/8/layout/chevron2"/>
    <dgm:cxn modelId="{12EF9938-A068-4E7D-AE18-CCBA8F9CB54C}" type="presParOf" srcId="{3B02229B-F0DE-4185-A714-86EC15E2DD35}" destId="{3D9567A7-1571-4E2E-8830-C055D820CA82}" srcOrd="1" destOrd="0" presId="urn:microsoft.com/office/officeart/2005/8/layout/chevron2"/>
    <dgm:cxn modelId="{57DC0F68-0E14-4C2D-91CD-215EA16C7389}" type="presParOf" srcId="{CF6CF0D8-E0CA-41FB-A3AA-5C3A66C14EF7}" destId="{1EEF3D9E-5577-4153-AECA-29BAE36D946E}" srcOrd="3" destOrd="0" presId="urn:microsoft.com/office/officeart/2005/8/layout/chevron2"/>
    <dgm:cxn modelId="{FF8B19E1-65E1-41DC-903B-A74CC423A482}" type="presParOf" srcId="{CF6CF0D8-E0CA-41FB-A3AA-5C3A66C14EF7}" destId="{FB08B71A-5299-472A-96B2-7626EE7CCE07}" srcOrd="4" destOrd="0" presId="urn:microsoft.com/office/officeart/2005/8/layout/chevron2"/>
    <dgm:cxn modelId="{B51DD64C-CF1A-4EC6-91DE-287690828CC7}" type="presParOf" srcId="{FB08B71A-5299-472A-96B2-7626EE7CCE07}" destId="{93BD9328-007E-4D51-B1F3-C681BF7A300B}" srcOrd="0" destOrd="0" presId="urn:microsoft.com/office/officeart/2005/8/layout/chevron2"/>
    <dgm:cxn modelId="{12AEE786-A273-4E36-BA4E-6DBFC39761B5}" type="presParOf" srcId="{FB08B71A-5299-472A-96B2-7626EE7CCE07}" destId="{33FA5020-8AED-41F7-BC95-7AEC8B2229CE}" srcOrd="1" destOrd="0" presId="urn:microsoft.com/office/officeart/2005/8/layout/chevron2"/>
    <dgm:cxn modelId="{D3BD1D70-E193-47AA-9235-48C5277F651F}" type="presParOf" srcId="{CF6CF0D8-E0CA-41FB-A3AA-5C3A66C14EF7}" destId="{51A8F0C8-3F60-4E7B-A2A9-6A23A69F4EAC}" srcOrd="5" destOrd="0" presId="urn:microsoft.com/office/officeart/2005/8/layout/chevron2"/>
    <dgm:cxn modelId="{8B908836-7E9E-48D5-B426-E64BF2980D61}" type="presParOf" srcId="{CF6CF0D8-E0CA-41FB-A3AA-5C3A66C14EF7}" destId="{36E94F15-5016-4C83-ADAE-DB5534D8D9A6}" srcOrd="6" destOrd="0" presId="urn:microsoft.com/office/officeart/2005/8/layout/chevron2"/>
    <dgm:cxn modelId="{1DC5BE7A-8512-4575-83B6-3ED800951AC3}" type="presParOf" srcId="{36E94F15-5016-4C83-ADAE-DB5534D8D9A6}" destId="{D7273AC4-6376-483A-BAF5-79FDD7C5109F}" srcOrd="0" destOrd="0" presId="urn:microsoft.com/office/officeart/2005/8/layout/chevron2"/>
    <dgm:cxn modelId="{3F73753D-7B21-4259-81D0-228B67C4F21F}" type="presParOf" srcId="{36E94F15-5016-4C83-ADAE-DB5534D8D9A6}" destId="{513ADC17-8927-4A01-A57E-05DF199B0DD0}" srcOrd="1" destOrd="0" presId="urn:microsoft.com/office/officeart/2005/8/layout/chevron2"/>
    <dgm:cxn modelId="{FF120C19-35BA-47D3-86F7-812D2F022D1A}" type="presParOf" srcId="{CF6CF0D8-E0CA-41FB-A3AA-5C3A66C14EF7}" destId="{ACC52082-06DB-4127-AE89-D94301B2CD6F}" srcOrd="7" destOrd="0" presId="urn:microsoft.com/office/officeart/2005/8/layout/chevron2"/>
    <dgm:cxn modelId="{DC862A4E-AB1C-4ED4-985C-568B4B60BA2D}" type="presParOf" srcId="{CF6CF0D8-E0CA-41FB-A3AA-5C3A66C14EF7}" destId="{8D2B5F56-9080-4BE6-9685-ACF1341751F3}" srcOrd="8" destOrd="0" presId="urn:microsoft.com/office/officeart/2005/8/layout/chevron2"/>
    <dgm:cxn modelId="{6869E23C-2520-4C31-889F-6D4527768B60}" type="presParOf" srcId="{8D2B5F56-9080-4BE6-9685-ACF1341751F3}" destId="{C5107513-B991-4CA8-996C-0DA89721C708}" srcOrd="0" destOrd="0" presId="urn:microsoft.com/office/officeart/2005/8/layout/chevron2"/>
    <dgm:cxn modelId="{DE5B26C0-0802-4C12-AE73-74DF199DA9C1}" type="presParOf" srcId="{8D2B5F56-9080-4BE6-9685-ACF1341751F3}" destId="{8209B776-489A-4C1C-A4ED-BBD73E6C99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747EB-F2A3-4848-A3DF-7B6AE3FE16D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01C5D-C453-4603-89D9-1DDBD76F46A3}">
      <dgm:prSet phldrT="[Text]"/>
      <dgm:spPr/>
      <dgm:t>
        <a:bodyPr/>
        <a:lstStyle/>
        <a:p>
          <a:r>
            <a:rPr lang="en-US" dirty="0"/>
            <a:t>1941</a:t>
          </a:r>
        </a:p>
      </dgm:t>
    </dgm:pt>
    <dgm:pt modelId="{D6817705-7B8C-402F-9E4F-B0A820FE4DC1}" type="parTrans" cxnId="{F606B567-1D02-43F2-A45A-751C3BA0F3D5}">
      <dgm:prSet/>
      <dgm:spPr/>
      <dgm:t>
        <a:bodyPr/>
        <a:lstStyle/>
        <a:p>
          <a:endParaRPr lang="en-US"/>
        </a:p>
      </dgm:t>
    </dgm:pt>
    <dgm:pt modelId="{2EAFEDE4-2818-4882-932B-8F81DC712746}" type="sibTrans" cxnId="{F606B567-1D02-43F2-A45A-751C3BA0F3D5}">
      <dgm:prSet/>
      <dgm:spPr/>
      <dgm:t>
        <a:bodyPr/>
        <a:lstStyle/>
        <a:p>
          <a:endParaRPr lang="en-US"/>
        </a:p>
      </dgm:t>
    </dgm:pt>
    <dgm:pt modelId="{7A759FA7-E0F6-42BF-9C77-03ECA08DD13A}">
      <dgm:prSet phldrT="[Text]" custT="1"/>
      <dgm:spPr/>
      <dgm:t>
        <a:bodyPr/>
        <a:lstStyle/>
        <a:p>
          <a:r>
            <a:rPr lang="en-US" sz="1050" dirty="0"/>
            <a:t>FDR gives “Day of Infamy” speech, US enters WWII</a:t>
          </a:r>
        </a:p>
      </dgm:t>
    </dgm:pt>
    <dgm:pt modelId="{79A89D7F-1C4D-4DAB-BCD6-52C938342CE3}" type="parTrans" cxnId="{615A39FC-B134-48AA-9F12-872C5D599F94}">
      <dgm:prSet/>
      <dgm:spPr/>
      <dgm:t>
        <a:bodyPr/>
        <a:lstStyle/>
        <a:p>
          <a:endParaRPr lang="en-US"/>
        </a:p>
      </dgm:t>
    </dgm:pt>
    <dgm:pt modelId="{C7192305-ACB9-4ADC-8A0C-87EF1FB287D9}" type="sibTrans" cxnId="{615A39FC-B134-48AA-9F12-872C5D599F94}">
      <dgm:prSet/>
      <dgm:spPr/>
      <dgm:t>
        <a:bodyPr/>
        <a:lstStyle/>
        <a:p>
          <a:endParaRPr lang="en-US"/>
        </a:p>
      </dgm:t>
    </dgm:pt>
    <dgm:pt modelId="{D50CA265-F5ED-40E7-A61D-DF62ECFF0235}">
      <dgm:prSet phldrT="[Text]"/>
      <dgm:spPr/>
      <dgm:t>
        <a:bodyPr/>
        <a:lstStyle/>
        <a:p>
          <a:r>
            <a:rPr lang="en-US" dirty="0"/>
            <a:t>1942</a:t>
          </a:r>
        </a:p>
      </dgm:t>
    </dgm:pt>
    <dgm:pt modelId="{728B78EB-BF31-41AB-9DCD-3C967B14B752}" type="parTrans" cxnId="{64E20FE7-22AC-47C9-BCA0-D50D5ED04A91}">
      <dgm:prSet/>
      <dgm:spPr/>
      <dgm:t>
        <a:bodyPr/>
        <a:lstStyle/>
        <a:p>
          <a:endParaRPr lang="en-US"/>
        </a:p>
      </dgm:t>
    </dgm:pt>
    <dgm:pt modelId="{94E683AC-84E5-4ED6-A60F-7603AD16148D}" type="sibTrans" cxnId="{64E20FE7-22AC-47C9-BCA0-D50D5ED04A91}">
      <dgm:prSet/>
      <dgm:spPr/>
      <dgm:t>
        <a:bodyPr/>
        <a:lstStyle/>
        <a:p>
          <a:endParaRPr lang="en-US"/>
        </a:p>
      </dgm:t>
    </dgm:pt>
    <dgm:pt modelId="{1591EAAE-5836-4DC8-87C1-614E8897912D}">
      <dgm:prSet phldrT="[Text]" custT="1"/>
      <dgm:spPr/>
      <dgm:t>
        <a:bodyPr/>
        <a:lstStyle/>
        <a:p>
          <a:r>
            <a:rPr lang="en-US" sz="1050" dirty="0"/>
            <a:t>US drops atomic bombs on Hiroshima and Nagasaki</a:t>
          </a:r>
        </a:p>
      </dgm:t>
    </dgm:pt>
    <dgm:pt modelId="{F64E21B8-EAED-4A9D-BDE9-5D904EAD5FEC}" type="parTrans" cxnId="{5E261AE1-3897-41C5-8D08-C3DE5ACC3C28}">
      <dgm:prSet/>
      <dgm:spPr/>
      <dgm:t>
        <a:bodyPr/>
        <a:lstStyle/>
        <a:p>
          <a:endParaRPr lang="en-US"/>
        </a:p>
      </dgm:t>
    </dgm:pt>
    <dgm:pt modelId="{C4FF18C9-AFB3-40DB-AEF2-D30D3B9B1A64}" type="sibTrans" cxnId="{5E261AE1-3897-41C5-8D08-C3DE5ACC3C28}">
      <dgm:prSet/>
      <dgm:spPr/>
      <dgm:t>
        <a:bodyPr/>
        <a:lstStyle/>
        <a:p>
          <a:endParaRPr lang="en-US"/>
        </a:p>
      </dgm:t>
    </dgm:pt>
    <dgm:pt modelId="{D908BD3E-F474-4C76-8F9C-F3DBDC9DA888}">
      <dgm:prSet phldrT="[Text]"/>
      <dgm:spPr/>
      <dgm:t>
        <a:bodyPr/>
        <a:lstStyle/>
        <a:p>
          <a:r>
            <a:rPr lang="en-US" dirty="0"/>
            <a:t>1943</a:t>
          </a:r>
        </a:p>
      </dgm:t>
    </dgm:pt>
    <dgm:pt modelId="{5F053F45-3648-4FD9-9763-F30D1C7E249E}" type="parTrans" cxnId="{48B1CD6F-B146-4437-B106-290F0641349F}">
      <dgm:prSet/>
      <dgm:spPr/>
      <dgm:t>
        <a:bodyPr/>
        <a:lstStyle/>
        <a:p>
          <a:endParaRPr lang="en-US"/>
        </a:p>
      </dgm:t>
    </dgm:pt>
    <dgm:pt modelId="{511A8CC2-D822-4FF6-980C-97B8489DA3D4}" type="sibTrans" cxnId="{48B1CD6F-B146-4437-B106-290F0641349F}">
      <dgm:prSet/>
      <dgm:spPr/>
      <dgm:t>
        <a:bodyPr/>
        <a:lstStyle/>
        <a:p>
          <a:endParaRPr lang="en-US"/>
        </a:p>
      </dgm:t>
    </dgm:pt>
    <dgm:pt modelId="{A49C73C2-65CC-4F36-B701-4AB0DED00C51}">
      <dgm:prSet phldrT="[Text]"/>
      <dgm:spPr/>
      <dgm:t>
        <a:bodyPr/>
        <a:lstStyle/>
        <a:p>
          <a:r>
            <a:rPr lang="en-US" dirty="0"/>
            <a:t>1944</a:t>
          </a:r>
        </a:p>
      </dgm:t>
    </dgm:pt>
    <dgm:pt modelId="{2BBC0AE7-BCB4-4E55-A46C-5BFF8C96D516}" type="parTrans" cxnId="{53FAFFF3-B732-4EC1-BDB8-294CAF5F8534}">
      <dgm:prSet/>
      <dgm:spPr/>
      <dgm:t>
        <a:bodyPr/>
        <a:lstStyle/>
        <a:p>
          <a:endParaRPr lang="en-US"/>
        </a:p>
      </dgm:t>
    </dgm:pt>
    <dgm:pt modelId="{E5F1C44A-3B24-460F-8C91-5FE5C27E84F4}" type="sibTrans" cxnId="{53FAFFF3-B732-4EC1-BDB8-294CAF5F8534}">
      <dgm:prSet/>
      <dgm:spPr/>
      <dgm:t>
        <a:bodyPr/>
        <a:lstStyle/>
        <a:p>
          <a:endParaRPr lang="en-US"/>
        </a:p>
      </dgm:t>
    </dgm:pt>
    <dgm:pt modelId="{90ADDDDB-A46C-4E99-947E-6848293C5824}">
      <dgm:prSet phldrT="[Text]"/>
      <dgm:spPr/>
      <dgm:t>
        <a:bodyPr/>
        <a:lstStyle/>
        <a:p>
          <a:r>
            <a:rPr lang="en-US" dirty="0"/>
            <a:t>1945</a:t>
          </a:r>
        </a:p>
      </dgm:t>
    </dgm:pt>
    <dgm:pt modelId="{D924161F-2CF2-457C-9EB0-6A0B3D1BF8F3}" type="parTrans" cxnId="{72378DA9-B859-47AC-B641-24097512CC95}">
      <dgm:prSet/>
      <dgm:spPr/>
      <dgm:t>
        <a:bodyPr/>
        <a:lstStyle/>
        <a:p>
          <a:endParaRPr lang="en-US"/>
        </a:p>
      </dgm:t>
    </dgm:pt>
    <dgm:pt modelId="{AFEA3889-4AED-47D1-A309-DF623B9BF233}" type="sibTrans" cxnId="{72378DA9-B859-47AC-B641-24097512CC95}">
      <dgm:prSet/>
      <dgm:spPr/>
      <dgm:t>
        <a:bodyPr/>
        <a:lstStyle/>
        <a:p>
          <a:endParaRPr lang="en-US"/>
        </a:p>
      </dgm:t>
    </dgm:pt>
    <dgm:pt modelId="{CC67F7AC-2257-44AC-A041-6D0EB06DEC82}">
      <dgm:prSet phldrT="[Text]" custT="1"/>
      <dgm:spPr/>
      <dgm:t>
        <a:bodyPr/>
        <a:lstStyle/>
        <a:p>
          <a:r>
            <a:rPr lang="en-US" sz="1050" dirty="0"/>
            <a:t>Japanese attack Pearl Harbor</a:t>
          </a:r>
        </a:p>
      </dgm:t>
    </dgm:pt>
    <dgm:pt modelId="{3F7777B6-FD9C-425B-AB22-26A9813654CE}" type="parTrans" cxnId="{3F46B532-820D-4434-B743-5CDAE21D3FF0}">
      <dgm:prSet/>
      <dgm:spPr/>
      <dgm:t>
        <a:bodyPr/>
        <a:lstStyle/>
        <a:p>
          <a:endParaRPr lang="en-US"/>
        </a:p>
      </dgm:t>
    </dgm:pt>
    <dgm:pt modelId="{03715DA5-D607-43AE-8E54-10F04DAE55F5}" type="sibTrans" cxnId="{3F46B532-820D-4434-B743-5CDAE21D3FF0}">
      <dgm:prSet/>
      <dgm:spPr/>
      <dgm:t>
        <a:bodyPr/>
        <a:lstStyle/>
        <a:p>
          <a:endParaRPr lang="en-US"/>
        </a:p>
      </dgm:t>
    </dgm:pt>
    <dgm:pt modelId="{5940C136-37FB-4CEF-97EC-A65B3E9A4B8B}">
      <dgm:prSet phldrT="[Text]" custT="1"/>
      <dgm:spPr/>
      <dgm:t>
        <a:bodyPr/>
        <a:lstStyle/>
        <a:p>
          <a:r>
            <a:rPr lang="en-US" sz="1050" dirty="0"/>
            <a:t>Island Hopping campaign in Pacific begins</a:t>
          </a:r>
        </a:p>
      </dgm:t>
    </dgm:pt>
    <dgm:pt modelId="{B693C4FE-DCA3-4D63-ABBD-038F9B6E0A08}" type="parTrans" cxnId="{4B7095C7-610F-4F68-9BAD-065EF07A6DBF}">
      <dgm:prSet/>
      <dgm:spPr/>
      <dgm:t>
        <a:bodyPr/>
        <a:lstStyle/>
        <a:p>
          <a:endParaRPr lang="en-US"/>
        </a:p>
      </dgm:t>
    </dgm:pt>
    <dgm:pt modelId="{72B0885F-BB57-43DC-8304-A53059AE7DF8}" type="sibTrans" cxnId="{4B7095C7-610F-4F68-9BAD-065EF07A6DBF}">
      <dgm:prSet/>
      <dgm:spPr/>
      <dgm:t>
        <a:bodyPr/>
        <a:lstStyle/>
        <a:p>
          <a:endParaRPr lang="en-US"/>
        </a:p>
      </dgm:t>
    </dgm:pt>
    <dgm:pt modelId="{C072AD2B-22B6-42C1-9BFB-AA9898234413}">
      <dgm:prSet phldrT="[Text]" custT="1"/>
      <dgm:spPr/>
      <dgm:t>
        <a:bodyPr/>
        <a:lstStyle/>
        <a:p>
          <a:r>
            <a:rPr lang="en-US" sz="1050" dirty="0"/>
            <a:t>Japan surrenders, V-J Day</a:t>
          </a:r>
        </a:p>
      </dgm:t>
    </dgm:pt>
    <dgm:pt modelId="{CB87164A-A7B0-4948-B711-FEC13198FB6F}" type="parTrans" cxnId="{C62573EE-3C81-4BF7-BF6E-CE30EF696969}">
      <dgm:prSet/>
      <dgm:spPr/>
      <dgm:t>
        <a:bodyPr/>
        <a:lstStyle/>
        <a:p>
          <a:endParaRPr lang="en-US"/>
        </a:p>
      </dgm:t>
    </dgm:pt>
    <dgm:pt modelId="{080A0D4B-8D16-4F7D-906A-75CB8D15012C}" type="sibTrans" cxnId="{C62573EE-3C81-4BF7-BF6E-CE30EF696969}">
      <dgm:prSet/>
      <dgm:spPr/>
      <dgm:t>
        <a:bodyPr/>
        <a:lstStyle/>
        <a:p>
          <a:endParaRPr lang="en-US"/>
        </a:p>
      </dgm:t>
    </dgm:pt>
    <dgm:pt modelId="{F33023FD-15AC-45EC-A9E0-7C6F0297D77B}">
      <dgm:prSet phldrT="[Text]" custT="1"/>
      <dgm:spPr/>
      <dgm:t>
        <a:bodyPr/>
        <a:lstStyle/>
        <a:p>
          <a:r>
            <a:rPr lang="en-US" sz="1050" dirty="0"/>
            <a:t>FDR dies, Truman becomes President</a:t>
          </a:r>
        </a:p>
      </dgm:t>
    </dgm:pt>
    <dgm:pt modelId="{737595C4-651D-42ED-AFE7-354C6CA6FC0E}" type="parTrans" cxnId="{F6D04F50-97B9-441D-9B77-CE4FF9A27384}">
      <dgm:prSet/>
      <dgm:spPr/>
      <dgm:t>
        <a:bodyPr/>
        <a:lstStyle/>
        <a:p>
          <a:endParaRPr lang="en-US"/>
        </a:p>
      </dgm:t>
    </dgm:pt>
    <dgm:pt modelId="{EC8C119D-C87B-4837-A7C5-6998E391496E}" type="sibTrans" cxnId="{F6D04F50-97B9-441D-9B77-CE4FF9A27384}">
      <dgm:prSet/>
      <dgm:spPr/>
      <dgm:t>
        <a:bodyPr/>
        <a:lstStyle/>
        <a:p>
          <a:endParaRPr lang="en-US"/>
        </a:p>
      </dgm:t>
    </dgm:pt>
    <dgm:pt modelId="{13A6A9DB-1CE4-4F95-B9D7-43DA7556E6AA}">
      <dgm:prSet phldrT="[Text]" custT="1"/>
      <dgm:spPr/>
      <dgm:t>
        <a:bodyPr/>
        <a:lstStyle/>
        <a:p>
          <a:r>
            <a:rPr lang="en-US" sz="1050" dirty="0"/>
            <a:t>D-Day invasion</a:t>
          </a:r>
        </a:p>
      </dgm:t>
    </dgm:pt>
    <dgm:pt modelId="{2F06B99F-92FA-4479-A65D-A7F3F1E3549D}" type="parTrans" cxnId="{027157B1-CA3E-445D-A15C-E16A8EAAF196}">
      <dgm:prSet/>
      <dgm:spPr/>
      <dgm:t>
        <a:bodyPr/>
        <a:lstStyle/>
        <a:p>
          <a:endParaRPr lang="en-US"/>
        </a:p>
      </dgm:t>
    </dgm:pt>
    <dgm:pt modelId="{EE396CC2-5EE8-4F25-8FF0-C682F0530EF8}" type="sibTrans" cxnId="{027157B1-CA3E-445D-A15C-E16A8EAAF196}">
      <dgm:prSet/>
      <dgm:spPr/>
      <dgm:t>
        <a:bodyPr/>
        <a:lstStyle/>
        <a:p>
          <a:endParaRPr lang="en-US"/>
        </a:p>
      </dgm:t>
    </dgm:pt>
    <dgm:pt modelId="{7C302189-419A-46CB-B3B3-5658F1B6ADD2}">
      <dgm:prSet phldrT="[Text]" custT="1"/>
      <dgm:spPr/>
      <dgm:t>
        <a:bodyPr/>
        <a:lstStyle/>
        <a:p>
          <a:r>
            <a:rPr lang="en-US" sz="1050" dirty="0"/>
            <a:t>Doolittle’s Raid</a:t>
          </a:r>
        </a:p>
      </dgm:t>
    </dgm:pt>
    <dgm:pt modelId="{C06061C7-E84D-4C58-B1F7-78F8CBF944C3}" type="parTrans" cxnId="{06C3E89E-DC88-4F27-9483-182EC687A541}">
      <dgm:prSet/>
      <dgm:spPr/>
      <dgm:t>
        <a:bodyPr/>
        <a:lstStyle/>
        <a:p>
          <a:endParaRPr lang="en-US"/>
        </a:p>
      </dgm:t>
    </dgm:pt>
    <dgm:pt modelId="{4B4663B5-6BAA-4298-8164-FE9CEFDB1E31}" type="sibTrans" cxnId="{06C3E89E-DC88-4F27-9483-182EC687A541}">
      <dgm:prSet/>
      <dgm:spPr/>
      <dgm:t>
        <a:bodyPr/>
        <a:lstStyle/>
        <a:p>
          <a:endParaRPr lang="en-US"/>
        </a:p>
      </dgm:t>
    </dgm:pt>
    <dgm:pt modelId="{478D509E-5BA0-4CC1-BA1D-E3B62B564B71}">
      <dgm:prSet phldrT="[Text]" custT="1"/>
      <dgm:spPr/>
      <dgm:t>
        <a:bodyPr/>
        <a:lstStyle/>
        <a:p>
          <a:r>
            <a:rPr lang="en-US" sz="1050" dirty="0"/>
            <a:t>Americans capture Guadalcanal</a:t>
          </a:r>
        </a:p>
      </dgm:t>
    </dgm:pt>
    <dgm:pt modelId="{448420AB-03F8-415A-BD5C-0FB70F8569B8}" type="parTrans" cxnId="{4E40BF3D-FCA4-4DC9-8FF9-4E08216A4857}">
      <dgm:prSet/>
      <dgm:spPr/>
      <dgm:t>
        <a:bodyPr/>
        <a:lstStyle/>
        <a:p>
          <a:endParaRPr lang="en-US"/>
        </a:p>
      </dgm:t>
    </dgm:pt>
    <dgm:pt modelId="{6DA8BC07-2803-45B9-8F80-A6525D685D19}" type="sibTrans" cxnId="{4E40BF3D-FCA4-4DC9-8FF9-4E08216A4857}">
      <dgm:prSet/>
      <dgm:spPr/>
      <dgm:t>
        <a:bodyPr/>
        <a:lstStyle/>
        <a:p>
          <a:endParaRPr lang="en-US"/>
        </a:p>
      </dgm:t>
    </dgm:pt>
    <dgm:pt modelId="{98F85C0C-6B1A-4ECC-A926-D70EC68FCC6E}">
      <dgm:prSet phldrT="[Text]" custT="1"/>
      <dgm:spPr/>
      <dgm:t>
        <a:bodyPr/>
        <a:lstStyle/>
        <a:p>
          <a:r>
            <a:rPr lang="en-US" sz="1050" dirty="0"/>
            <a:t>US liberates Guam</a:t>
          </a:r>
        </a:p>
      </dgm:t>
    </dgm:pt>
    <dgm:pt modelId="{2DFF3663-DA59-4CB2-88CB-793640EBA7E7}" type="parTrans" cxnId="{CEBD99F9-1C42-449F-BA0C-D8490024A81A}">
      <dgm:prSet/>
      <dgm:spPr/>
      <dgm:t>
        <a:bodyPr/>
        <a:lstStyle/>
        <a:p>
          <a:endParaRPr lang="en-US"/>
        </a:p>
      </dgm:t>
    </dgm:pt>
    <dgm:pt modelId="{6CA48821-35C0-4792-B04D-4DDC7A190DD7}" type="sibTrans" cxnId="{CEBD99F9-1C42-449F-BA0C-D8490024A81A}">
      <dgm:prSet/>
      <dgm:spPr/>
      <dgm:t>
        <a:bodyPr/>
        <a:lstStyle/>
        <a:p>
          <a:endParaRPr lang="en-US"/>
        </a:p>
      </dgm:t>
    </dgm:pt>
    <dgm:pt modelId="{DACCF374-E551-4860-9C9D-1763D65ABF32}">
      <dgm:prSet phldrT="[Text]" custT="1"/>
      <dgm:spPr/>
      <dgm:t>
        <a:bodyPr/>
        <a:lstStyle/>
        <a:p>
          <a:r>
            <a:rPr lang="en-US" sz="1050" dirty="0"/>
            <a:t>Battle of Iwo Jima</a:t>
          </a:r>
        </a:p>
      </dgm:t>
    </dgm:pt>
    <dgm:pt modelId="{AEC91192-8499-40BA-9D2D-5CD0FD6D91A3}" type="parTrans" cxnId="{4842CDE1-BBD6-4D11-BAE4-E73CC9BD72CD}">
      <dgm:prSet/>
      <dgm:spPr/>
      <dgm:t>
        <a:bodyPr/>
        <a:lstStyle/>
        <a:p>
          <a:endParaRPr lang="en-US"/>
        </a:p>
      </dgm:t>
    </dgm:pt>
    <dgm:pt modelId="{5D9C5E04-2B85-40C4-BE0F-9B4556DAC26F}" type="sibTrans" cxnId="{4842CDE1-BBD6-4D11-BAE4-E73CC9BD72CD}">
      <dgm:prSet/>
      <dgm:spPr/>
      <dgm:t>
        <a:bodyPr/>
        <a:lstStyle/>
        <a:p>
          <a:endParaRPr lang="en-US"/>
        </a:p>
      </dgm:t>
    </dgm:pt>
    <dgm:pt modelId="{01DE72AF-7327-4F54-A5E1-ED800BC866B1}">
      <dgm:prSet phldrT="[Text]" custT="1"/>
      <dgm:spPr/>
      <dgm:t>
        <a:bodyPr/>
        <a:lstStyle/>
        <a:p>
          <a:r>
            <a:rPr lang="en-US" sz="1050" dirty="0"/>
            <a:t>War in Europe ends</a:t>
          </a:r>
        </a:p>
      </dgm:t>
    </dgm:pt>
    <dgm:pt modelId="{EB6532D7-6EEA-4342-B1FC-7CB6F1E11A3A}" type="parTrans" cxnId="{205030B7-D517-4454-9A31-84A47D6E7F77}">
      <dgm:prSet/>
      <dgm:spPr/>
      <dgm:t>
        <a:bodyPr/>
        <a:lstStyle/>
        <a:p>
          <a:endParaRPr lang="en-US"/>
        </a:p>
      </dgm:t>
    </dgm:pt>
    <dgm:pt modelId="{F4EEDB4A-95D1-4780-AC64-6F2D8216F7C4}" type="sibTrans" cxnId="{205030B7-D517-4454-9A31-84A47D6E7F77}">
      <dgm:prSet/>
      <dgm:spPr/>
      <dgm:t>
        <a:bodyPr/>
        <a:lstStyle/>
        <a:p>
          <a:endParaRPr lang="en-US"/>
        </a:p>
      </dgm:t>
    </dgm:pt>
    <dgm:pt modelId="{2DA7533F-EA44-43CA-9C25-4D35C8B3D6D2}">
      <dgm:prSet phldrT="[Text]" custT="1"/>
      <dgm:spPr/>
      <dgm:t>
        <a:bodyPr/>
        <a:lstStyle/>
        <a:p>
          <a:r>
            <a:rPr lang="en-US" sz="1050" dirty="0"/>
            <a:t>Battle of the Bulge begins</a:t>
          </a:r>
        </a:p>
      </dgm:t>
    </dgm:pt>
    <dgm:pt modelId="{90993C09-68EA-406D-9A65-625917EECACA}" type="parTrans" cxnId="{C5B05148-CB3C-48FB-8C40-26FA4B221181}">
      <dgm:prSet/>
      <dgm:spPr/>
      <dgm:t>
        <a:bodyPr/>
        <a:lstStyle/>
        <a:p>
          <a:endParaRPr lang="en-US"/>
        </a:p>
      </dgm:t>
    </dgm:pt>
    <dgm:pt modelId="{9066B1D7-DA82-4CDC-A4A1-EB5336972214}" type="sibTrans" cxnId="{C5B05148-CB3C-48FB-8C40-26FA4B221181}">
      <dgm:prSet/>
      <dgm:spPr/>
      <dgm:t>
        <a:bodyPr/>
        <a:lstStyle/>
        <a:p>
          <a:endParaRPr lang="en-US"/>
        </a:p>
      </dgm:t>
    </dgm:pt>
    <dgm:pt modelId="{CF6CF0D8-E0CA-41FB-A3AA-5C3A66C14EF7}" type="pres">
      <dgm:prSet presAssocID="{FAA747EB-F2A3-4848-A3DF-7B6AE3FE16DC}" presName="linearFlow" presStyleCnt="0">
        <dgm:presLayoutVars>
          <dgm:dir/>
          <dgm:animLvl val="lvl"/>
          <dgm:resizeHandles val="exact"/>
        </dgm:presLayoutVars>
      </dgm:prSet>
      <dgm:spPr/>
    </dgm:pt>
    <dgm:pt modelId="{5666A1C4-06C2-4BC3-8784-9E74428855F7}" type="pres">
      <dgm:prSet presAssocID="{C2301C5D-C453-4603-89D9-1DDBD76F46A3}" presName="composite" presStyleCnt="0"/>
      <dgm:spPr/>
    </dgm:pt>
    <dgm:pt modelId="{7D48FF11-11B4-4590-803D-CDEC36BC396B}" type="pres">
      <dgm:prSet presAssocID="{C2301C5D-C453-4603-89D9-1DDBD76F46A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F82EF6C-BFD1-478D-82A5-1F8E9EBCBDBB}" type="pres">
      <dgm:prSet presAssocID="{C2301C5D-C453-4603-89D9-1DDBD76F46A3}" presName="descendantText" presStyleLbl="alignAcc1" presStyleIdx="0" presStyleCnt="5">
        <dgm:presLayoutVars>
          <dgm:bulletEnabled val="1"/>
        </dgm:presLayoutVars>
      </dgm:prSet>
      <dgm:spPr/>
    </dgm:pt>
    <dgm:pt modelId="{B8B57A21-A022-45B1-B6CD-46B775016953}" type="pres">
      <dgm:prSet presAssocID="{2EAFEDE4-2818-4882-932B-8F81DC712746}" presName="sp" presStyleCnt="0"/>
      <dgm:spPr/>
    </dgm:pt>
    <dgm:pt modelId="{3B02229B-F0DE-4185-A714-86EC15E2DD35}" type="pres">
      <dgm:prSet presAssocID="{D50CA265-F5ED-40E7-A61D-DF62ECFF0235}" presName="composite" presStyleCnt="0"/>
      <dgm:spPr/>
    </dgm:pt>
    <dgm:pt modelId="{B0846FF5-0372-4165-8007-1C8B40A7B5D6}" type="pres">
      <dgm:prSet presAssocID="{D50CA265-F5ED-40E7-A61D-DF62ECFF023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D9567A7-1571-4E2E-8830-C055D820CA82}" type="pres">
      <dgm:prSet presAssocID="{D50CA265-F5ED-40E7-A61D-DF62ECFF0235}" presName="descendantText" presStyleLbl="alignAcc1" presStyleIdx="1" presStyleCnt="5">
        <dgm:presLayoutVars>
          <dgm:bulletEnabled val="1"/>
        </dgm:presLayoutVars>
      </dgm:prSet>
      <dgm:spPr/>
    </dgm:pt>
    <dgm:pt modelId="{1EEF3D9E-5577-4153-AECA-29BAE36D946E}" type="pres">
      <dgm:prSet presAssocID="{94E683AC-84E5-4ED6-A60F-7603AD16148D}" presName="sp" presStyleCnt="0"/>
      <dgm:spPr/>
    </dgm:pt>
    <dgm:pt modelId="{FB08B71A-5299-472A-96B2-7626EE7CCE07}" type="pres">
      <dgm:prSet presAssocID="{D908BD3E-F474-4C76-8F9C-F3DBDC9DA888}" presName="composite" presStyleCnt="0"/>
      <dgm:spPr/>
    </dgm:pt>
    <dgm:pt modelId="{93BD9328-007E-4D51-B1F3-C681BF7A300B}" type="pres">
      <dgm:prSet presAssocID="{D908BD3E-F474-4C76-8F9C-F3DBDC9DA88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FA5020-8AED-41F7-BC95-7AEC8B2229CE}" type="pres">
      <dgm:prSet presAssocID="{D908BD3E-F474-4C76-8F9C-F3DBDC9DA888}" presName="descendantText" presStyleLbl="alignAcc1" presStyleIdx="2" presStyleCnt="5">
        <dgm:presLayoutVars>
          <dgm:bulletEnabled val="1"/>
        </dgm:presLayoutVars>
      </dgm:prSet>
      <dgm:spPr/>
    </dgm:pt>
    <dgm:pt modelId="{51A8F0C8-3F60-4E7B-A2A9-6A23A69F4EAC}" type="pres">
      <dgm:prSet presAssocID="{511A8CC2-D822-4FF6-980C-97B8489DA3D4}" presName="sp" presStyleCnt="0"/>
      <dgm:spPr/>
    </dgm:pt>
    <dgm:pt modelId="{36E94F15-5016-4C83-ADAE-DB5534D8D9A6}" type="pres">
      <dgm:prSet presAssocID="{A49C73C2-65CC-4F36-B701-4AB0DED00C51}" presName="composite" presStyleCnt="0"/>
      <dgm:spPr/>
    </dgm:pt>
    <dgm:pt modelId="{D7273AC4-6376-483A-BAF5-79FDD7C5109F}" type="pres">
      <dgm:prSet presAssocID="{A49C73C2-65CC-4F36-B701-4AB0DED00C5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13ADC17-8927-4A01-A57E-05DF199B0DD0}" type="pres">
      <dgm:prSet presAssocID="{A49C73C2-65CC-4F36-B701-4AB0DED00C51}" presName="descendantText" presStyleLbl="alignAcc1" presStyleIdx="3" presStyleCnt="5">
        <dgm:presLayoutVars>
          <dgm:bulletEnabled val="1"/>
        </dgm:presLayoutVars>
      </dgm:prSet>
      <dgm:spPr/>
    </dgm:pt>
    <dgm:pt modelId="{ACC52082-06DB-4127-AE89-D94301B2CD6F}" type="pres">
      <dgm:prSet presAssocID="{E5F1C44A-3B24-460F-8C91-5FE5C27E84F4}" presName="sp" presStyleCnt="0"/>
      <dgm:spPr/>
    </dgm:pt>
    <dgm:pt modelId="{8D2B5F56-9080-4BE6-9685-ACF1341751F3}" type="pres">
      <dgm:prSet presAssocID="{90ADDDDB-A46C-4E99-947E-6848293C5824}" presName="composite" presStyleCnt="0"/>
      <dgm:spPr/>
    </dgm:pt>
    <dgm:pt modelId="{C5107513-B991-4CA8-996C-0DA89721C708}" type="pres">
      <dgm:prSet presAssocID="{90ADDDDB-A46C-4E99-947E-6848293C582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209B776-489A-4C1C-A4ED-BBD73E6C993D}" type="pres">
      <dgm:prSet presAssocID="{90ADDDDB-A46C-4E99-947E-6848293C5824}" presName="descendantText" presStyleLbl="alignAcc1" presStyleIdx="4" presStyleCnt="5" custScaleY="147401">
        <dgm:presLayoutVars>
          <dgm:bulletEnabled val="1"/>
        </dgm:presLayoutVars>
      </dgm:prSet>
      <dgm:spPr/>
    </dgm:pt>
  </dgm:ptLst>
  <dgm:cxnLst>
    <dgm:cxn modelId="{2B56370E-0886-4567-A3CA-AF13DCB4E779}" type="presOf" srcId="{90ADDDDB-A46C-4E99-947E-6848293C5824}" destId="{C5107513-B991-4CA8-996C-0DA89721C708}" srcOrd="0" destOrd="0" presId="urn:microsoft.com/office/officeart/2005/8/layout/chevron2"/>
    <dgm:cxn modelId="{1A75DD16-F262-4B13-9CA9-DE804056131D}" type="presOf" srcId="{A49C73C2-65CC-4F36-B701-4AB0DED00C51}" destId="{D7273AC4-6376-483A-BAF5-79FDD7C5109F}" srcOrd="0" destOrd="0" presId="urn:microsoft.com/office/officeart/2005/8/layout/chevron2"/>
    <dgm:cxn modelId="{3F46B532-820D-4434-B743-5CDAE21D3FF0}" srcId="{C2301C5D-C453-4603-89D9-1DDBD76F46A3}" destId="{CC67F7AC-2257-44AC-A041-6D0EB06DEC82}" srcOrd="0" destOrd="0" parTransId="{3F7777B6-FD9C-425B-AB22-26A9813654CE}" sibTransId="{03715DA5-D607-43AE-8E54-10F04DAE55F5}"/>
    <dgm:cxn modelId="{47911738-3A05-4FE6-BC89-15E1709C0005}" type="presOf" srcId="{C2301C5D-C453-4603-89D9-1DDBD76F46A3}" destId="{7D48FF11-11B4-4590-803D-CDEC36BC396B}" srcOrd="0" destOrd="0" presId="urn:microsoft.com/office/officeart/2005/8/layout/chevron2"/>
    <dgm:cxn modelId="{4E40BF3D-FCA4-4DC9-8FF9-4E08216A4857}" srcId="{D908BD3E-F474-4C76-8F9C-F3DBDC9DA888}" destId="{478D509E-5BA0-4CC1-BA1D-E3B62B564B71}" srcOrd="0" destOrd="0" parTransId="{448420AB-03F8-415A-BD5C-0FB70F8569B8}" sibTransId="{6DA8BC07-2803-45B9-8F80-A6525D685D19}"/>
    <dgm:cxn modelId="{2BD14342-287B-4679-9023-EB73E461CB5A}" type="presOf" srcId="{2DA7533F-EA44-43CA-9C25-4D35C8B3D6D2}" destId="{513ADC17-8927-4A01-A57E-05DF199B0DD0}" srcOrd="0" destOrd="2" presId="urn:microsoft.com/office/officeart/2005/8/layout/chevron2"/>
    <dgm:cxn modelId="{C5B05148-CB3C-48FB-8C40-26FA4B221181}" srcId="{A49C73C2-65CC-4F36-B701-4AB0DED00C51}" destId="{2DA7533F-EA44-43CA-9C25-4D35C8B3D6D2}" srcOrd="2" destOrd="0" parTransId="{90993C09-68EA-406D-9A65-625917EECACA}" sibTransId="{9066B1D7-DA82-4CDC-A4A1-EB5336972214}"/>
    <dgm:cxn modelId="{F6D04F50-97B9-441D-9B77-CE4FF9A27384}" srcId="{90ADDDDB-A46C-4E99-947E-6848293C5824}" destId="{F33023FD-15AC-45EC-A9E0-7C6F0297D77B}" srcOrd="1" destOrd="0" parTransId="{737595C4-651D-42ED-AFE7-354C6CA6FC0E}" sibTransId="{EC8C119D-C87B-4837-A7C5-6998E391496E}"/>
    <dgm:cxn modelId="{E18CE75D-61B9-4C68-ABF0-0F472DA3AB22}" type="presOf" srcId="{F33023FD-15AC-45EC-A9E0-7C6F0297D77B}" destId="{8209B776-489A-4C1C-A4ED-BBD73E6C993D}" srcOrd="0" destOrd="1" presId="urn:microsoft.com/office/officeart/2005/8/layout/chevron2"/>
    <dgm:cxn modelId="{87938667-F551-4BC7-9867-CCD6875AEBA5}" type="presOf" srcId="{D50CA265-F5ED-40E7-A61D-DF62ECFF0235}" destId="{B0846FF5-0372-4165-8007-1C8B40A7B5D6}" srcOrd="0" destOrd="0" presId="urn:microsoft.com/office/officeart/2005/8/layout/chevron2"/>
    <dgm:cxn modelId="{F606B567-1D02-43F2-A45A-751C3BA0F3D5}" srcId="{FAA747EB-F2A3-4848-A3DF-7B6AE3FE16DC}" destId="{C2301C5D-C453-4603-89D9-1DDBD76F46A3}" srcOrd="0" destOrd="0" parTransId="{D6817705-7B8C-402F-9E4F-B0A820FE4DC1}" sibTransId="{2EAFEDE4-2818-4882-932B-8F81DC712746}"/>
    <dgm:cxn modelId="{4B6E4E6F-A68D-4CDB-A315-E44B12C456CE}" type="presOf" srcId="{13A6A9DB-1CE4-4F95-B9D7-43DA7556E6AA}" destId="{513ADC17-8927-4A01-A57E-05DF199B0DD0}" srcOrd="0" destOrd="0" presId="urn:microsoft.com/office/officeart/2005/8/layout/chevron2"/>
    <dgm:cxn modelId="{48B1CD6F-B146-4437-B106-290F0641349F}" srcId="{FAA747EB-F2A3-4848-A3DF-7B6AE3FE16DC}" destId="{D908BD3E-F474-4C76-8F9C-F3DBDC9DA888}" srcOrd="2" destOrd="0" parTransId="{5F053F45-3648-4FD9-9763-F30D1C7E249E}" sibTransId="{511A8CC2-D822-4FF6-980C-97B8489DA3D4}"/>
    <dgm:cxn modelId="{D12DA783-3F2B-4BD3-B3D1-2A50ED7C2697}" type="presOf" srcId="{DACCF374-E551-4860-9C9D-1763D65ABF32}" destId="{8209B776-489A-4C1C-A4ED-BBD73E6C993D}" srcOrd="0" destOrd="0" presId="urn:microsoft.com/office/officeart/2005/8/layout/chevron2"/>
    <dgm:cxn modelId="{C73ADA89-D1C3-4655-9C25-9EDAD9A29CF0}" type="presOf" srcId="{01DE72AF-7327-4F54-A5E1-ED800BC866B1}" destId="{8209B776-489A-4C1C-A4ED-BBD73E6C993D}" srcOrd="0" destOrd="2" presId="urn:microsoft.com/office/officeart/2005/8/layout/chevron2"/>
    <dgm:cxn modelId="{0AA3718A-5BB0-4E11-A88A-18C8B9FC77C1}" type="presOf" srcId="{CC67F7AC-2257-44AC-A041-6D0EB06DEC82}" destId="{4F82EF6C-BFD1-478D-82A5-1F8E9EBCBDBB}" srcOrd="0" destOrd="0" presId="urn:microsoft.com/office/officeart/2005/8/layout/chevron2"/>
    <dgm:cxn modelId="{45041098-3F7A-441F-9D83-1AAE10D42E76}" type="presOf" srcId="{1591EAAE-5836-4DC8-87C1-614E8897912D}" destId="{8209B776-489A-4C1C-A4ED-BBD73E6C993D}" srcOrd="0" destOrd="3" presId="urn:microsoft.com/office/officeart/2005/8/layout/chevron2"/>
    <dgm:cxn modelId="{0B9BC398-6FD4-4E01-AF93-3EF1DEB3B07D}" type="presOf" srcId="{5940C136-37FB-4CEF-97EC-A65B3E9A4B8B}" destId="{3D9567A7-1571-4E2E-8830-C055D820CA82}" srcOrd="0" destOrd="1" presId="urn:microsoft.com/office/officeart/2005/8/layout/chevron2"/>
    <dgm:cxn modelId="{06C3E89E-DC88-4F27-9483-182EC687A541}" srcId="{D50CA265-F5ED-40E7-A61D-DF62ECFF0235}" destId="{7C302189-419A-46CB-B3B3-5658F1B6ADD2}" srcOrd="0" destOrd="0" parTransId="{C06061C7-E84D-4C58-B1F7-78F8CBF944C3}" sibTransId="{4B4663B5-6BAA-4298-8164-FE9CEFDB1E31}"/>
    <dgm:cxn modelId="{72378DA9-B859-47AC-B641-24097512CC95}" srcId="{FAA747EB-F2A3-4848-A3DF-7B6AE3FE16DC}" destId="{90ADDDDB-A46C-4E99-947E-6848293C5824}" srcOrd="4" destOrd="0" parTransId="{D924161F-2CF2-457C-9EB0-6A0B3D1BF8F3}" sibTransId="{AFEA3889-4AED-47D1-A309-DF623B9BF233}"/>
    <dgm:cxn modelId="{027157B1-CA3E-445D-A15C-E16A8EAAF196}" srcId="{A49C73C2-65CC-4F36-B701-4AB0DED00C51}" destId="{13A6A9DB-1CE4-4F95-B9D7-43DA7556E6AA}" srcOrd="0" destOrd="0" parTransId="{2F06B99F-92FA-4479-A65D-A7F3F1E3549D}" sibTransId="{EE396CC2-5EE8-4F25-8FF0-C682F0530EF8}"/>
    <dgm:cxn modelId="{205030B7-D517-4454-9A31-84A47D6E7F77}" srcId="{90ADDDDB-A46C-4E99-947E-6848293C5824}" destId="{01DE72AF-7327-4F54-A5E1-ED800BC866B1}" srcOrd="2" destOrd="0" parTransId="{EB6532D7-6EEA-4342-B1FC-7CB6F1E11A3A}" sibTransId="{F4EEDB4A-95D1-4780-AC64-6F2D8216F7C4}"/>
    <dgm:cxn modelId="{D0CEF5C0-F7B2-4474-91AA-54753F93CF78}" type="presOf" srcId="{98F85C0C-6B1A-4ECC-A926-D70EC68FCC6E}" destId="{513ADC17-8927-4A01-A57E-05DF199B0DD0}" srcOrd="0" destOrd="1" presId="urn:microsoft.com/office/officeart/2005/8/layout/chevron2"/>
    <dgm:cxn modelId="{4B7095C7-610F-4F68-9BAD-065EF07A6DBF}" srcId="{D50CA265-F5ED-40E7-A61D-DF62ECFF0235}" destId="{5940C136-37FB-4CEF-97EC-A65B3E9A4B8B}" srcOrd="1" destOrd="0" parTransId="{B693C4FE-DCA3-4D63-ABBD-038F9B6E0A08}" sibTransId="{72B0885F-BB57-43DC-8304-A53059AE7DF8}"/>
    <dgm:cxn modelId="{5E261AE1-3897-41C5-8D08-C3DE5ACC3C28}" srcId="{90ADDDDB-A46C-4E99-947E-6848293C5824}" destId="{1591EAAE-5836-4DC8-87C1-614E8897912D}" srcOrd="3" destOrd="0" parTransId="{F64E21B8-EAED-4A9D-BDE9-5D904EAD5FEC}" sibTransId="{C4FF18C9-AFB3-40DB-AEF2-D30D3B9B1A64}"/>
    <dgm:cxn modelId="{4842CDE1-BBD6-4D11-BAE4-E73CC9BD72CD}" srcId="{90ADDDDB-A46C-4E99-947E-6848293C5824}" destId="{DACCF374-E551-4860-9C9D-1763D65ABF32}" srcOrd="0" destOrd="0" parTransId="{AEC91192-8499-40BA-9D2D-5CD0FD6D91A3}" sibTransId="{5D9C5E04-2B85-40C4-BE0F-9B4556DAC26F}"/>
    <dgm:cxn modelId="{B990CAE5-07C9-4506-A5D1-DAF1CE6E697B}" type="presOf" srcId="{7C302189-419A-46CB-B3B3-5658F1B6ADD2}" destId="{3D9567A7-1571-4E2E-8830-C055D820CA82}" srcOrd="0" destOrd="0" presId="urn:microsoft.com/office/officeart/2005/8/layout/chevron2"/>
    <dgm:cxn modelId="{64E20FE7-22AC-47C9-BCA0-D50D5ED04A91}" srcId="{FAA747EB-F2A3-4848-A3DF-7B6AE3FE16DC}" destId="{D50CA265-F5ED-40E7-A61D-DF62ECFF0235}" srcOrd="1" destOrd="0" parTransId="{728B78EB-BF31-41AB-9DCD-3C967B14B752}" sibTransId="{94E683AC-84E5-4ED6-A60F-7603AD16148D}"/>
    <dgm:cxn modelId="{C89985E8-8B44-4B60-86B4-E496566044E4}" type="presOf" srcId="{FAA747EB-F2A3-4848-A3DF-7B6AE3FE16DC}" destId="{CF6CF0D8-E0CA-41FB-A3AA-5C3A66C14EF7}" srcOrd="0" destOrd="0" presId="urn:microsoft.com/office/officeart/2005/8/layout/chevron2"/>
    <dgm:cxn modelId="{BA4E69E9-DC94-4E77-A796-02E58FF59DD3}" type="presOf" srcId="{478D509E-5BA0-4CC1-BA1D-E3B62B564B71}" destId="{33FA5020-8AED-41F7-BC95-7AEC8B2229CE}" srcOrd="0" destOrd="0" presId="urn:microsoft.com/office/officeart/2005/8/layout/chevron2"/>
    <dgm:cxn modelId="{BD8780EA-962B-4596-8D41-2C630CE76075}" type="presOf" srcId="{D908BD3E-F474-4C76-8F9C-F3DBDC9DA888}" destId="{93BD9328-007E-4D51-B1F3-C681BF7A300B}" srcOrd="0" destOrd="0" presId="urn:microsoft.com/office/officeart/2005/8/layout/chevron2"/>
    <dgm:cxn modelId="{C62573EE-3C81-4BF7-BF6E-CE30EF696969}" srcId="{90ADDDDB-A46C-4E99-947E-6848293C5824}" destId="{C072AD2B-22B6-42C1-9BFB-AA9898234413}" srcOrd="4" destOrd="0" parTransId="{CB87164A-A7B0-4948-B711-FEC13198FB6F}" sibTransId="{080A0D4B-8D16-4F7D-906A-75CB8D15012C}"/>
    <dgm:cxn modelId="{53FAFFF3-B732-4EC1-BDB8-294CAF5F8534}" srcId="{FAA747EB-F2A3-4848-A3DF-7B6AE3FE16DC}" destId="{A49C73C2-65CC-4F36-B701-4AB0DED00C51}" srcOrd="3" destOrd="0" parTransId="{2BBC0AE7-BCB4-4E55-A46C-5BFF8C96D516}" sibTransId="{E5F1C44A-3B24-460F-8C91-5FE5C27E84F4}"/>
    <dgm:cxn modelId="{1E3447F7-0293-4F2D-8727-B219CBB055C1}" type="presOf" srcId="{C072AD2B-22B6-42C1-9BFB-AA9898234413}" destId="{8209B776-489A-4C1C-A4ED-BBD73E6C993D}" srcOrd="0" destOrd="4" presId="urn:microsoft.com/office/officeart/2005/8/layout/chevron2"/>
    <dgm:cxn modelId="{CEBD99F9-1C42-449F-BA0C-D8490024A81A}" srcId="{A49C73C2-65CC-4F36-B701-4AB0DED00C51}" destId="{98F85C0C-6B1A-4ECC-A926-D70EC68FCC6E}" srcOrd="1" destOrd="0" parTransId="{2DFF3663-DA59-4CB2-88CB-793640EBA7E7}" sibTransId="{6CA48821-35C0-4792-B04D-4DDC7A190DD7}"/>
    <dgm:cxn modelId="{B0939EFB-5DF9-48E7-A1A0-E333AF518322}" type="presOf" srcId="{7A759FA7-E0F6-42BF-9C77-03ECA08DD13A}" destId="{4F82EF6C-BFD1-478D-82A5-1F8E9EBCBDBB}" srcOrd="0" destOrd="1" presId="urn:microsoft.com/office/officeart/2005/8/layout/chevron2"/>
    <dgm:cxn modelId="{615A39FC-B134-48AA-9F12-872C5D599F94}" srcId="{C2301C5D-C453-4603-89D9-1DDBD76F46A3}" destId="{7A759FA7-E0F6-42BF-9C77-03ECA08DD13A}" srcOrd="1" destOrd="0" parTransId="{79A89D7F-1C4D-4DAB-BCD6-52C938342CE3}" sibTransId="{C7192305-ACB9-4ADC-8A0C-87EF1FB287D9}"/>
    <dgm:cxn modelId="{4EA2326D-60CE-4864-AC2D-D328566F4028}" type="presParOf" srcId="{CF6CF0D8-E0CA-41FB-A3AA-5C3A66C14EF7}" destId="{5666A1C4-06C2-4BC3-8784-9E74428855F7}" srcOrd="0" destOrd="0" presId="urn:microsoft.com/office/officeart/2005/8/layout/chevron2"/>
    <dgm:cxn modelId="{6DC253D2-CAAC-44B3-9E3A-5C7247B44229}" type="presParOf" srcId="{5666A1C4-06C2-4BC3-8784-9E74428855F7}" destId="{7D48FF11-11B4-4590-803D-CDEC36BC396B}" srcOrd="0" destOrd="0" presId="urn:microsoft.com/office/officeart/2005/8/layout/chevron2"/>
    <dgm:cxn modelId="{C74A92AA-2AF9-4344-8D21-1114D95120C3}" type="presParOf" srcId="{5666A1C4-06C2-4BC3-8784-9E74428855F7}" destId="{4F82EF6C-BFD1-478D-82A5-1F8E9EBCBDBB}" srcOrd="1" destOrd="0" presId="urn:microsoft.com/office/officeart/2005/8/layout/chevron2"/>
    <dgm:cxn modelId="{1936CF22-E89F-4DB4-B24E-3DBE0A4D1976}" type="presParOf" srcId="{CF6CF0D8-E0CA-41FB-A3AA-5C3A66C14EF7}" destId="{B8B57A21-A022-45B1-B6CD-46B775016953}" srcOrd="1" destOrd="0" presId="urn:microsoft.com/office/officeart/2005/8/layout/chevron2"/>
    <dgm:cxn modelId="{461AD25E-6D0C-4B64-9DD0-D327A42835B8}" type="presParOf" srcId="{CF6CF0D8-E0CA-41FB-A3AA-5C3A66C14EF7}" destId="{3B02229B-F0DE-4185-A714-86EC15E2DD35}" srcOrd="2" destOrd="0" presId="urn:microsoft.com/office/officeart/2005/8/layout/chevron2"/>
    <dgm:cxn modelId="{2549165E-6E32-4018-8577-AE248974198B}" type="presParOf" srcId="{3B02229B-F0DE-4185-A714-86EC15E2DD35}" destId="{B0846FF5-0372-4165-8007-1C8B40A7B5D6}" srcOrd="0" destOrd="0" presId="urn:microsoft.com/office/officeart/2005/8/layout/chevron2"/>
    <dgm:cxn modelId="{20E38ECD-9A2A-4B79-A197-0808BCE8CEE4}" type="presParOf" srcId="{3B02229B-F0DE-4185-A714-86EC15E2DD35}" destId="{3D9567A7-1571-4E2E-8830-C055D820CA82}" srcOrd="1" destOrd="0" presId="urn:microsoft.com/office/officeart/2005/8/layout/chevron2"/>
    <dgm:cxn modelId="{A5BE2E91-100D-422C-AE99-45C334BABFB4}" type="presParOf" srcId="{CF6CF0D8-E0CA-41FB-A3AA-5C3A66C14EF7}" destId="{1EEF3D9E-5577-4153-AECA-29BAE36D946E}" srcOrd="3" destOrd="0" presId="urn:microsoft.com/office/officeart/2005/8/layout/chevron2"/>
    <dgm:cxn modelId="{D5125B04-4401-468C-AD61-B3402E30A62C}" type="presParOf" srcId="{CF6CF0D8-E0CA-41FB-A3AA-5C3A66C14EF7}" destId="{FB08B71A-5299-472A-96B2-7626EE7CCE07}" srcOrd="4" destOrd="0" presId="urn:microsoft.com/office/officeart/2005/8/layout/chevron2"/>
    <dgm:cxn modelId="{2C9159ED-B6BF-4820-B846-8953CCB7925D}" type="presParOf" srcId="{FB08B71A-5299-472A-96B2-7626EE7CCE07}" destId="{93BD9328-007E-4D51-B1F3-C681BF7A300B}" srcOrd="0" destOrd="0" presId="urn:microsoft.com/office/officeart/2005/8/layout/chevron2"/>
    <dgm:cxn modelId="{432021D4-4E66-4D9E-91AF-23087B40D702}" type="presParOf" srcId="{FB08B71A-5299-472A-96B2-7626EE7CCE07}" destId="{33FA5020-8AED-41F7-BC95-7AEC8B2229CE}" srcOrd="1" destOrd="0" presId="urn:microsoft.com/office/officeart/2005/8/layout/chevron2"/>
    <dgm:cxn modelId="{74EFFD93-604D-45F3-93EF-2D07B5C3BCA9}" type="presParOf" srcId="{CF6CF0D8-E0CA-41FB-A3AA-5C3A66C14EF7}" destId="{51A8F0C8-3F60-4E7B-A2A9-6A23A69F4EAC}" srcOrd="5" destOrd="0" presId="urn:microsoft.com/office/officeart/2005/8/layout/chevron2"/>
    <dgm:cxn modelId="{AC77C3B8-5D59-4CF3-94E6-75CD1B981248}" type="presParOf" srcId="{CF6CF0D8-E0CA-41FB-A3AA-5C3A66C14EF7}" destId="{36E94F15-5016-4C83-ADAE-DB5534D8D9A6}" srcOrd="6" destOrd="0" presId="urn:microsoft.com/office/officeart/2005/8/layout/chevron2"/>
    <dgm:cxn modelId="{49CD3560-BEB4-4CA8-A70D-F868458FDB71}" type="presParOf" srcId="{36E94F15-5016-4C83-ADAE-DB5534D8D9A6}" destId="{D7273AC4-6376-483A-BAF5-79FDD7C5109F}" srcOrd="0" destOrd="0" presId="urn:microsoft.com/office/officeart/2005/8/layout/chevron2"/>
    <dgm:cxn modelId="{536AE564-3BDF-4781-8189-E1C41B29A3A1}" type="presParOf" srcId="{36E94F15-5016-4C83-ADAE-DB5534D8D9A6}" destId="{513ADC17-8927-4A01-A57E-05DF199B0DD0}" srcOrd="1" destOrd="0" presId="urn:microsoft.com/office/officeart/2005/8/layout/chevron2"/>
    <dgm:cxn modelId="{BDFE0F30-0A2D-48E9-833B-274BDA0CEADF}" type="presParOf" srcId="{CF6CF0D8-E0CA-41FB-A3AA-5C3A66C14EF7}" destId="{ACC52082-06DB-4127-AE89-D94301B2CD6F}" srcOrd="7" destOrd="0" presId="urn:microsoft.com/office/officeart/2005/8/layout/chevron2"/>
    <dgm:cxn modelId="{FC954C17-A98C-43F7-AD90-B0E1BBEDE19E}" type="presParOf" srcId="{CF6CF0D8-E0CA-41FB-A3AA-5C3A66C14EF7}" destId="{8D2B5F56-9080-4BE6-9685-ACF1341751F3}" srcOrd="8" destOrd="0" presId="urn:microsoft.com/office/officeart/2005/8/layout/chevron2"/>
    <dgm:cxn modelId="{F0AB8B7A-D5AA-4BC9-8E2C-B64D4D12558B}" type="presParOf" srcId="{8D2B5F56-9080-4BE6-9685-ACF1341751F3}" destId="{C5107513-B991-4CA8-996C-0DA89721C708}" srcOrd="0" destOrd="0" presId="urn:microsoft.com/office/officeart/2005/8/layout/chevron2"/>
    <dgm:cxn modelId="{5E7CE6D0-39EC-4936-BDB8-2483E605C4F9}" type="presParOf" srcId="{8D2B5F56-9080-4BE6-9685-ACF1341751F3}" destId="{8209B776-489A-4C1C-A4ED-BBD73E6C99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8FF11-11B4-4590-803D-CDEC36BC396B}">
      <dsp:nvSpPr>
        <dsp:cNvPr id="0" name=""/>
        <dsp:cNvSpPr/>
      </dsp:nvSpPr>
      <dsp:spPr>
        <a:xfrm rot="5400000">
          <a:off x="-166233" y="205199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1941</a:t>
          </a:r>
        </a:p>
      </dsp:txBody>
      <dsp:txXfrm rot="-5400000">
        <a:off x="1" y="426844"/>
        <a:ext cx="775755" cy="332467"/>
      </dsp:txXfrm>
    </dsp:sp>
    <dsp:sp modelId="{4F82EF6C-BFD1-478D-82A5-1F8E9EBCBDBB}">
      <dsp:nvSpPr>
        <dsp:cNvPr id="0" name=""/>
        <dsp:cNvSpPr/>
      </dsp:nvSpPr>
      <dsp:spPr>
        <a:xfrm rot="5400000">
          <a:off x="2355269" y="-1540546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Japanese attack Pearl Harbor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FDR gives “Day of Infamy” speech, US enters WWII</a:t>
          </a:r>
        </a:p>
      </dsp:txBody>
      <dsp:txXfrm rot="-5400000">
        <a:off x="775756" y="74131"/>
        <a:ext cx="3844207" cy="650016"/>
      </dsp:txXfrm>
    </dsp:sp>
    <dsp:sp modelId="{B0846FF5-0372-4165-8007-1C8B40A7B5D6}">
      <dsp:nvSpPr>
        <dsp:cNvPr id="0" name=""/>
        <dsp:cNvSpPr/>
      </dsp:nvSpPr>
      <dsp:spPr>
        <a:xfrm rot="5400000">
          <a:off x="-166233" y="1202366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1942</a:t>
          </a:r>
        </a:p>
      </dsp:txBody>
      <dsp:txXfrm rot="-5400000">
        <a:off x="1" y="1424011"/>
        <a:ext cx="775755" cy="332467"/>
      </dsp:txXfrm>
    </dsp:sp>
    <dsp:sp modelId="{3D9567A7-1571-4E2E-8830-C055D820CA82}">
      <dsp:nvSpPr>
        <dsp:cNvPr id="0" name=""/>
        <dsp:cNvSpPr/>
      </dsp:nvSpPr>
      <dsp:spPr>
        <a:xfrm rot="5400000">
          <a:off x="2355269" y="-543380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Doolittle’s Raid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Island Hopping campaign in Pacific begins</a:t>
          </a:r>
        </a:p>
      </dsp:txBody>
      <dsp:txXfrm rot="-5400000">
        <a:off x="775756" y="1071297"/>
        <a:ext cx="3844207" cy="650016"/>
      </dsp:txXfrm>
    </dsp:sp>
    <dsp:sp modelId="{93BD9328-007E-4D51-B1F3-C681BF7A300B}">
      <dsp:nvSpPr>
        <dsp:cNvPr id="0" name=""/>
        <dsp:cNvSpPr/>
      </dsp:nvSpPr>
      <dsp:spPr>
        <a:xfrm rot="5400000">
          <a:off x="-166233" y="2199533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1943</a:t>
          </a:r>
        </a:p>
      </dsp:txBody>
      <dsp:txXfrm rot="-5400000">
        <a:off x="1" y="2421178"/>
        <a:ext cx="775755" cy="332467"/>
      </dsp:txXfrm>
    </dsp:sp>
    <dsp:sp modelId="{33FA5020-8AED-41F7-BC95-7AEC8B2229CE}">
      <dsp:nvSpPr>
        <dsp:cNvPr id="0" name=""/>
        <dsp:cNvSpPr/>
      </dsp:nvSpPr>
      <dsp:spPr>
        <a:xfrm rot="5400000">
          <a:off x="2355269" y="453786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Americans capture Guadalcanal</a:t>
          </a:r>
        </a:p>
      </dsp:txBody>
      <dsp:txXfrm rot="-5400000">
        <a:off x="775756" y="2068463"/>
        <a:ext cx="3844207" cy="650016"/>
      </dsp:txXfrm>
    </dsp:sp>
    <dsp:sp modelId="{D7273AC4-6376-483A-BAF5-79FDD7C5109F}">
      <dsp:nvSpPr>
        <dsp:cNvPr id="0" name=""/>
        <dsp:cNvSpPr/>
      </dsp:nvSpPr>
      <dsp:spPr>
        <a:xfrm rot="5400000">
          <a:off x="-166233" y="3196699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1944</a:t>
          </a:r>
        </a:p>
      </dsp:txBody>
      <dsp:txXfrm rot="-5400000">
        <a:off x="1" y="3418344"/>
        <a:ext cx="775755" cy="332467"/>
      </dsp:txXfrm>
    </dsp:sp>
    <dsp:sp modelId="{513ADC17-8927-4A01-A57E-05DF199B0DD0}">
      <dsp:nvSpPr>
        <dsp:cNvPr id="0" name=""/>
        <dsp:cNvSpPr/>
      </dsp:nvSpPr>
      <dsp:spPr>
        <a:xfrm rot="5400000">
          <a:off x="2355269" y="1450952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D-Day invasion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US liberates Guam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Battle of the Bulge begins</a:t>
          </a:r>
        </a:p>
      </dsp:txBody>
      <dsp:txXfrm rot="-5400000">
        <a:off x="775756" y="3065629"/>
        <a:ext cx="3844207" cy="650016"/>
      </dsp:txXfrm>
    </dsp:sp>
    <dsp:sp modelId="{C5107513-B991-4CA8-996C-0DA89721C708}">
      <dsp:nvSpPr>
        <dsp:cNvPr id="0" name=""/>
        <dsp:cNvSpPr/>
      </dsp:nvSpPr>
      <dsp:spPr>
        <a:xfrm rot="5400000">
          <a:off x="-166233" y="4364591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1945</a:t>
          </a:r>
        </a:p>
      </dsp:txBody>
      <dsp:txXfrm rot="-5400000">
        <a:off x="1" y="4586236"/>
        <a:ext cx="775755" cy="332467"/>
      </dsp:txXfrm>
    </dsp:sp>
    <dsp:sp modelId="{8209B776-489A-4C1C-A4ED-BBD73E6C993D}">
      <dsp:nvSpPr>
        <dsp:cNvPr id="0" name=""/>
        <dsp:cNvSpPr/>
      </dsp:nvSpPr>
      <dsp:spPr>
        <a:xfrm rot="5400000">
          <a:off x="2184543" y="2618844"/>
          <a:ext cx="106179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Battle of Iwo Jima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FDR dies, Truman becomes President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War in Europe ends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US drops atomic bombs on Hiroshima and Nagasaki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Japan surrenders, V-J Day</a:t>
          </a:r>
        </a:p>
      </dsp:txBody>
      <dsp:txXfrm rot="-5400000">
        <a:off x="775755" y="4079466"/>
        <a:ext cx="3827538" cy="958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8FF11-11B4-4590-803D-CDEC36BC396B}">
      <dsp:nvSpPr>
        <dsp:cNvPr id="0" name=""/>
        <dsp:cNvSpPr/>
      </dsp:nvSpPr>
      <dsp:spPr>
        <a:xfrm rot="5400000">
          <a:off x="-166233" y="205199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1941</a:t>
          </a:r>
        </a:p>
      </dsp:txBody>
      <dsp:txXfrm rot="-5400000">
        <a:off x="1" y="426844"/>
        <a:ext cx="775755" cy="332467"/>
      </dsp:txXfrm>
    </dsp:sp>
    <dsp:sp modelId="{4F82EF6C-BFD1-478D-82A5-1F8E9EBCBDBB}">
      <dsp:nvSpPr>
        <dsp:cNvPr id="0" name=""/>
        <dsp:cNvSpPr/>
      </dsp:nvSpPr>
      <dsp:spPr>
        <a:xfrm rot="5400000">
          <a:off x="2355269" y="-1540546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Japanese attack Pearl Harbor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FDR gives “Day of Infamy” speech, US enters WWII</a:t>
          </a:r>
        </a:p>
      </dsp:txBody>
      <dsp:txXfrm rot="-5400000">
        <a:off x="775756" y="74131"/>
        <a:ext cx="3844207" cy="650016"/>
      </dsp:txXfrm>
    </dsp:sp>
    <dsp:sp modelId="{B0846FF5-0372-4165-8007-1C8B40A7B5D6}">
      <dsp:nvSpPr>
        <dsp:cNvPr id="0" name=""/>
        <dsp:cNvSpPr/>
      </dsp:nvSpPr>
      <dsp:spPr>
        <a:xfrm rot="5400000">
          <a:off x="-166233" y="1202366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1942</a:t>
          </a:r>
        </a:p>
      </dsp:txBody>
      <dsp:txXfrm rot="-5400000">
        <a:off x="1" y="1424011"/>
        <a:ext cx="775755" cy="332467"/>
      </dsp:txXfrm>
    </dsp:sp>
    <dsp:sp modelId="{3D9567A7-1571-4E2E-8830-C055D820CA82}">
      <dsp:nvSpPr>
        <dsp:cNvPr id="0" name=""/>
        <dsp:cNvSpPr/>
      </dsp:nvSpPr>
      <dsp:spPr>
        <a:xfrm rot="5400000">
          <a:off x="2355269" y="-543380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Doolittle’s Raid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Island Hopping campaign in Pacific begins</a:t>
          </a:r>
        </a:p>
      </dsp:txBody>
      <dsp:txXfrm rot="-5400000">
        <a:off x="775756" y="1071297"/>
        <a:ext cx="3844207" cy="650016"/>
      </dsp:txXfrm>
    </dsp:sp>
    <dsp:sp modelId="{93BD9328-007E-4D51-B1F3-C681BF7A300B}">
      <dsp:nvSpPr>
        <dsp:cNvPr id="0" name=""/>
        <dsp:cNvSpPr/>
      </dsp:nvSpPr>
      <dsp:spPr>
        <a:xfrm rot="5400000">
          <a:off x="-166233" y="2199533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1943</a:t>
          </a:r>
        </a:p>
      </dsp:txBody>
      <dsp:txXfrm rot="-5400000">
        <a:off x="1" y="2421178"/>
        <a:ext cx="775755" cy="332467"/>
      </dsp:txXfrm>
    </dsp:sp>
    <dsp:sp modelId="{33FA5020-8AED-41F7-BC95-7AEC8B2229CE}">
      <dsp:nvSpPr>
        <dsp:cNvPr id="0" name=""/>
        <dsp:cNvSpPr/>
      </dsp:nvSpPr>
      <dsp:spPr>
        <a:xfrm rot="5400000">
          <a:off x="2355269" y="453786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Americans capture Guadalcanal</a:t>
          </a:r>
        </a:p>
      </dsp:txBody>
      <dsp:txXfrm rot="-5400000">
        <a:off x="775756" y="2068463"/>
        <a:ext cx="3844207" cy="650016"/>
      </dsp:txXfrm>
    </dsp:sp>
    <dsp:sp modelId="{D7273AC4-6376-483A-BAF5-79FDD7C5109F}">
      <dsp:nvSpPr>
        <dsp:cNvPr id="0" name=""/>
        <dsp:cNvSpPr/>
      </dsp:nvSpPr>
      <dsp:spPr>
        <a:xfrm rot="5400000">
          <a:off x="-166233" y="3196699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1944</a:t>
          </a:r>
        </a:p>
      </dsp:txBody>
      <dsp:txXfrm rot="-5400000">
        <a:off x="1" y="3418344"/>
        <a:ext cx="775755" cy="332467"/>
      </dsp:txXfrm>
    </dsp:sp>
    <dsp:sp modelId="{513ADC17-8927-4A01-A57E-05DF199B0DD0}">
      <dsp:nvSpPr>
        <dsp:cNvPr id="0" name=""/>
        <dsp:cNvSpPr/>
      </dsp:nvSpPr>
      <dsp:spPr>
        <a:xfrm rot="5400000">
          <a:off x="2355269" y="1450952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D-Day invasion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US liberates Guam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Battle of the Bulge begins</a:t>
          </a:r>
        </a:p>
      </dsp:txBody>
      <dsp:txXfrm rot="-5400000">
        <a:off x="775756" y="3065629"/>
        <a:ext cx="3844207" cy="650016"/>
      </dsp:txXfrm>
    </dsp:sp>
    <dsp:sp modelId="{C5107513-B991-4CA8-996C-0DA89721C708}">
      <dsp:nvSpPr>
        <dsp:cNvPr id="0" name=""/>
        <dsp:cNvSpPr/>
      </dsp:nvSpPr>
      <dsp:spPr>
        <a:xfrm rot="5400000">
          <a:off x="-166233" y="4364591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1945</a:t>
          </a:r>
        </a:p>
      </dsp:txBody>
      <dsp:txXfrm rot="-5400000">
        <a:off x="1" y="4586236"/>
        <a:ext cx="775755" cy="332467"/>
      </dsp:txXfrm>
    </dsp:sp>
    <dsp:sp modelId="{8209B776-489A-4C1C-A4ED-BBD73E6C993D}">
      <dsp:nvSpPr>
        <dsp:cNvPr id="0" name=""/>
        <dsp:cNvSpPr/>
      </dsp:nvSpPr>
      <dsp:spPr>
        <a:xfrm rot="5400000">
          <a:off x="2184543" y="2618844"/>
          <a:ext cx="106179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Battle of Iwo Jima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FDR dies, Truman becomes President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War in Europe ends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US drops atomic bombs on Hiroshima and Nagasaki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Japan surrenders, V-J Day</a:t>
          </a:r>
        </a:p>
      </dsp:txBody>
      <dsp:txXfrm rot="-5400000">
        <a:off x="775755" y="4079466"/>
        <a:ext cx="3827538" cy="958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8FF11-11B4-4590-803D-CDEC36BC396B}">
      <dsp:nvSpPr>
        <dsp:cNvPr id="0" name=""/>
        <dsp:cNvSpPr/>
      </dsp:nvSpPr>
      <dsp:spPr>
        <a:xfrm rot="5400000">
          <a:off x="-166233" y="205199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1941</a:t>
          </a:r>
        </a:p>
      </dsp:txBody>
      <dsp:txXfrm rot="-5400000">
        <a:off x="1" y="426844"/>
        <a:ext cx="775755" cy="332467"/>
      </dsp:txXfrm>
    </dsp:sp>
    <dsp:sp modelId="{4F82EF6C-BFD1-478D-82A5-1F8E9EBCBDBB}">
      <dsp:nvSpPr>
        <dsp:cNvPr id="0" name=""/>
        <dsp:cNvSpPr/>
      </dsp:nvSpPr>
      <dsp:spPr>
        <a:xfrm rot="5400000">
          <a:off x="2355269" y="-1540546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Japanese attack Pearl Harbor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FDR gives “Day of Infamy” speech, US enters WWII</a:t>
          </a:r>
        </a:p>
      </dsp:txBody>
      <dsp:txXfrm rot="-5400000">
        <a:off x="775756" y="74131"/>
        <a:ext cx="3844207" cy="650016"/>
      </dsp:txXfrm>
    </dsp:sp>
    <dsp:sp modelId="{B0846FF5-0372-4165-8007-1C8B40A7B5D6}">
      <dsp:nvSpPr>
        <dsp:cNvPr id="0" name=""/>
        <dsp:cNvSpPr/>
      </dsp:nvSpPr>
      <dsp:spPr>
        <a:xfrm rot="5400000">
          <a:off x="-166233" y="1202366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1942</a:t>
          </a:r>
        </a:p>
      </dsp:txBody>
      <dsp:txXfrm rot="-5400000">
        <a:off x="1" y="1424011"/>
        <a:ext cx="775755" cy="332467"/>
      </dsp:txXfrm>
    </dsp:sp>
    <dsp:sp modelId="{3D9567A7-1571-4E2E-8830-C055D820CA82}">
      <dsp:nvSpPr>
        <dsp:cNvPr id="0" name=""/>
        <dsp:cNvSpPr/>
      </dsp:nvSpPr>
      <dsp:spPr>
        <a:xfrm rot="5400000">
          <a:off x="2355269" y="-543380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Doolittle’s Raid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Island Hopping campaign in Pacific begins</a:t>
          </a:r>
        </a:p>
      </dsp:txBody>
      <dsp:txXfrm rot="-5400000">
        <a:off x="775756" y="1071297"/>
        <a:ext cx="3844207" cy="650016"/>
      </dsp:txXfrm>
    </dsp:sp>
    <dsp:sp modelId="{93BD9328-007E-4D51-B1F3-C681BF7A300B}">
      <dsp:nvSpPr>
        <dsp:cNvPr id="0" name=""/>
        <dsp:cNvSpPr/>
      </dsp:nvSpPr>
      <dsp:spPr>
        <a:xfrm rot="5400000">
          <a:off x="-166233" y="2199533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1943</a:t>
          </a:r>
        </a:p>
      </dsp:txBody>
      <dsp:txXfrm rot="-5400000">
        <a:off x="1" y="2421178"/>
        <a:ext cx="775755" cy="332467"/>
      </dsp:txXfrm>
    </dsp:sp>
    <dsp:sp modelId="{33FA5020-8AED-41F7-BC95-7AEC8B2229CE}">
      <dsp:nvSpPr>
        <dsp:cNvPr id="0" name=""/>
        <dsp:cNvSpPr/>
      </dsp:nvSpPr>
      <dsp:spPr>
        <a:xfrm rot="5400000">
          <a:off x="2355269" y="453786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Americans capture Guadalcanal</a:t>
          </a:r>
        </a:p>
      </dsp:txBody>
      <dsp:txXfrm rot="-5400000">
        <a:off x="775756" y="2068463"/>
        <a:ext cx="3844207" cy="650016"/>
      </dsp:txXfrm>
    </dsp:sp>
    <dsp:sp modelId="{D7273AC4-6376-483A-BAF5-79FDD7C5109F}">
      <dsp:nvSpPr>
        <dsp:cNvPr id="0" name=""/>
        <dsp:cNvSpPr/>
      </dsp:nvSpPr>
      <dsp:spPr>
        <a:xfrm rot="5400000">
          <a:off x="-166233" y="3196699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1944</a:t>
          </a:r>
        </a:p>
      </dsp:txBody>
      <dsp:txXfrm rot="-5400000">
        <a:off x="1" y="3418344"/>
        <a:ext cx="775755" cy="332467"/>
      </dsp:txXfrm>
    </dsp:sp>
    <dsp:sp modelId="{513ADC17-8927-4A01-A57E-05DF199B0DD0}">
      <dsp:nvSpPr>
        <dsp:cNvPr id="0" name=""/>
        <dsp:cNvSpPr/>
      </dsp:nvSpPr>
      <dsp:spPr>
        <a:xfrm rot="5400000">
          <a:off x="2355269" y="1450952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D-Day invasion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US liberates Guam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Battle of the Bulge begins</a:t>
          </a:r>
        </a:p>
      </dsp:txBody>
      <dsp:txXfrm rot="-5400000">
        <a:off x="775756" y="3065629"/>
        <a:ext cx="3844207" cy="650016"/>
      </dsp:txXfrm>
    </dsp:sp>
    <dsp:sp modelId="{C5107513-B991-4CA8-996C-0DA89721C708}">
      <dsp:nvSpPr>
        <dsp:cNvPr id="0" name=""/>
        <dsp:cNvSpPr/>
      </dsp:nvSpPr>
      <dsp:spPr>
        <a:xfrm rot="5400000">
          <a:off x="-166233" y="4364591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1945</a:t>
          </a:r>
        </a:p>
      </dsp:txBody>
      <dsp:txXfrm rot="-5400000">
        <a:off x="1" y="4586236"/>
        <a:ext cx="775755" cy="332467"/>
      </dsp:txXfrm>
    </dsp:sp>
    <dsp:sp modelId="{8209B776-489A-4C1C-A4ED-BBD73E6C993D}">
      <dsp:nvSpPr>
        <dsp:cNvPr id="0" name=""/>
        <dsp:cNvSpPr/>
      </dsp:nvSpPr>
      <dsp:spPr>
        <a:xfrm rot="5400000">
          <a:off x="2184543" y="2618844"/>
          <a:ext cx="106179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Battle of Iwo Jima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FDR dies, Truman becomes President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War in Europe ends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US drops atomic bombs on Hiroshima and Nagasaki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Japan surrenders, V-J Day</a:t>
          </a:r>
        </a:p>
      </dsp:txBody>
      <dsp:txXfrm rot="-5400000">
        <a:off x="775755" y="4079466"/>
        <a:ext cx="3827538" cy="958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8FF11-11B4-4590-803D-CDEC36BC396B}">
      <dsp:nvSpPr>
        <dsp:cNvPr id="0" name=""/>
        <dsp:cNvSpPr/>
      </dsp:nvSpPr>
      <dsp:spPr>
        <a:xfrm rot="5400000">
          <a:off x="-166233" y="205199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1941</a:t>
          </a:r>
        </a:p>
      </dsp:txBody>
      <dsp:txXfrm rot="-5400000">
        <a:off x="1" y="426844"/>
        <a:ext cx="775755" cy="332467"/>
      </dsp:txXfrm>
    </dsp:sp>
    <dsp:sp modelId="{4F82EF6C-BFD1-478D-82A5-1F8E9EBCBDBB}">
      <dsp:nvSpPr>
        <dsp:cNvPr id="0" name=""/>
        <dsp:cNvSpPr/>
      </dsp:nvSpPr>
      <dsp:spPr>
        <a:xfrm rot="5400000">
          <a:off x="2355269" y="-1540546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Japanese attack Pearl Harbor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FDR gives “Day of Infamy” speech, US enters WWII</a:t>
          </a:r>
        </a:p>
      </dsp:txBody>
      <dsp:txXfrm rot="-5400000">
        <a:off x="775756" y="74131"/>
        <a:ext cx="3844207" cy="650016"/>
      </dsp:txXfrm>
    </dsp:sp>
    <dsp:sp modelId="{B0846FF5-0372-4165-8007-1C8B40A7B5D6}">
      <dsp:nvSpPr>
        <dsp:cNvPr id="0" name=""/>
        <dsp:cNvSpPr/>
      </dsp:nvSpPr>
      <dsp:spPr>
        <a:xfrm rot="5400000">
          <a:off x="-166233" y="1202366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1942</a:t>
          </a:r>
        </a:p>
      </dsp:txBody>
      <dsp:txXfrm rot="-5400000">
        <a:off x="1" y="1424011"/>
        <a:ext cx="775755" cy="332467"/>
      </dsp:txXfrm>
    </dsp:sp>
    <dsp:sp modelId="{3D9567A7-1571-4E2E-8830-C055D820CA82}">
      <dsp:nvSpPr>
        <dsp:cNvPr id="0" name=""/>
        <dsp:cNvSpPr/>
      </dsp:nvSpPr>
      <dsp:spPr>
        <a:xfrm rot="5400000">
          <a:off x="2355269" y="-543380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Doolittle’s Raid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Island Hopping campaign in Pacific begins</a:t>
          </a:r>
        </a:p>
      </dsp:txBody>
      <dsp:txXfrm rot="-5400000">
        <a:off x="775756" y="1071297"/>
        <a:ext cx="3844207" cy="650016"/>
      </dsp:txXfrm>
    </dsp:sp>
    <dsp:sp modelId="{93BD9328-007E-4D51-B1F3-C681BF7A300B}">
      <dsp:nvSpPr>
        <dsp:cNvPr id="0" name=""/>
        <dsp:cNvSpPr/>
      </dsp:nvSpPr>
      <dsp:spPr>
        <a:xfrm rot="5400000">
          <a:off x="-166233" y="2199533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1943</a:t>
          </a:r>
        </a:p>
      </dsp:txBody>
      <dsp:txXfrm rot="-5400000">
        <a:off x="1" y="2421178"/>
        <a:ext cx="775755" cy="332467"/>
      </dsp:txXfrm>
    </dsp:sp>
    <dsp:sp modelId="{33FA5020-8AED-41F7-BC95-7AEC8B2229CE}">
      <dsp:nvSpPr>
        <dsp:cNvPr id="0" name=""/>
        <dsp:cNvSpPr/>
      </dsp:nvSpPr>
      <dsp:spPr>
        <a:xfrm rot="5400000">
          <a:off x="2355269" y="453786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Americans capture Guadalcanal</a:t>
          </a:r>
        </a:p>
      </dsp:txBody>
      <dsp:txXfrm rot="-5400000">
        <a:off x="775756" y="2068463"/>
        <a:ext cx="3844207" cy="650016"/>
      </dsp:txXfrm>
    </dsp:sp>
    <dsp:sp modelId="{D7273AC4-6376-483A-BAF5-79FDD7C5109F}">
      <dsp:nvSpPr>
        <dsp:cNvPr id="0" name=""/>
        <dsp:cNvSpPr/>
      </dsp:nvSpPr>
      <dsp:spPr>
        <a:xfrm rot="5400000">
          <a:off x="-166233" y="3196699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1944</a:t>
          </a:r>
        </a:p>
      </dsp:txBody>
      <dsp:txXfrm rot="-5400000">
        <a:off x="1" y="3418344"/>
        <a:ext cx="775755" cy="332467"/>
      </dsp:txXfrm>
    </dsp:sp>
    <dsp:sp modelId="{513ADC17-8927-4A01-A57E-05DF199B0DD0}">
      <dsp:nvSpPr>
        <dsp:cNvPr id="0" name=""/>
        <dsp:cNvSpPr/>
      </dsp:nvSpPr>
      <dsp:spPr>
        <a:xfrm rot="5400000">
          <a:off x="2355269" y="1450952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D-Day invasion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US liberates Guam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Battle of the Bulge begins</a:t>
          </a:r>
        </a:p>
      </dsp:txBody>
      <dsp:txXfrm rot="-5400000">
        <a:off x="775756" y="3065629"/>
        <a:ext cx="3844207" cy="650016"/>
      </dsp:txXfrm>
    </dsp:sp>
    <dsp:sp modelId="{C5107513-B991-4CA8-996C-0DA89721C708}">
      <dsp:nvSpPr>
        <dsp:cNvPr id="0" name=""/>
        <dsp:cNvSpPr/>
      </dsp:nvSpPr>
      <dsp:spPr>
        <a:xfrm rot="5400000">
          <a:off x="-166233" y="4364591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1945</a:t>
          </a:r>
        </a:p>
      </dsp:txBody>
      <dsp:txXfrm rot="-5400000">
        <a:off x="1" y="4586236"/>
        <a:ext cx="775755" cy="332467"/>
      </dsp:txXfrm>
    </dsp:sp>
    <dsp:sp modelId="{8209B776-489A-4C1C-A4ED-BBD73E6C993D}">
      <dsp:nvSpPr>
        <dsp:cNvPr id="0" name=""/>
        <dsp:cNvSpPr/>
      </dsp:nvSpPr>
      <dsp:spPr>
        <a:xfrm rot="5400000">
          <a:off x="2184543" y="2618844"/>
          <a:ext cx="106179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Battle of Iwo Jima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FDR dies, Truman becomes President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War in Europe ends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US drops atomic bombs on Hiroshima and Nagasaki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Japan surrenders, V-J Day</a:t>
          </a:r>
        </a:p>
      </dsp:txBody>
      <dsp:txXfrm rot="-5400000">
        <a:off x="775755" y="4079466"/>
        <a:ext cx="3827538" cy="958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8FF11-11B4-4590-803D-CDEC36BC396B}">
      <dsp:nvSpPr>
        <dsp:cNvPr id="0" name=""/>
        <dsp:cNvSpPr/>
      </dsp:nvSpPr>
      <dsp:spPr>
        <a:xfrm rot="5400000">
          <a:off x="-166233" y="205199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1941</a:t>
          </a:r>
        </a:p>
      </dsp:txBody>
      <dsp:txXfrm rot="-5400000">
        <a:off x="1" y="426844"/>
        <a:ext cx="775755" cy="332467"/>
      </dsp:txXfrm>
    </dsp:sp>
    <dsp:sp modelId="{4F82EF6C-BFD1-478D-82A5-1F8E9EBCBDBB}">
      <dsp:nvSpPr>
        <dsp:cNvPr id="0" name=""/>
        <dsp:cNvSpPr/>
      </dsp:nvSpPr>
      <dsp:spPr>
        <a:xfrm rot="5400000">
          <a:off x="2355269" y="-1540546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Japanese attack Pearl Harbor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FDR gives “Day of Infamy” speech, US enters WWII</a:t>
          </a:r>
        </a:p>
      </dsp:txBody>
      <dsp:txXfrm rot="-5400000">
        <a:off x="775756" y="74131"/>
        <a:ext cx="3844207" cy="650016"/>
      </dsp:txXfrm>
    </dsp:sp>
    <dsp:sp modelId="{B0846FF5-0372-4165-8007-1C8B40A7B5D6}">
      <dsp:nvSpPr>
        <dsp:cNvPr id="0" name=""/>
        <dsp:cNvSpPr/>
      </dsp:nvSpPr>
      <dsp:spPr>
        <a:xfrm rot="5400000">
          <a:off x="-166233" y="1202366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1942</a:t>
          </a:r>
        </a:p>
      </dsp:txBody>
      <dsp:txXfrm rot="-5400000">
        <a:off x="1" y="1424011"/>
        <a:ext cx="775755" cy="332467"/>
      </dsp:txXfrm>
    </dsp:sp>
    <dsp:sp modelId="{3D9567A7-1571-4E2E-8830-C055D820CA82}">
      <dsp:nvSpPr>
        <dsp:cNvPr id="0" name=""/>
        <dsp:cNvSpPr/>
      </dsp:nvSpPr>
      <dsp:spPr>
        <a:xfrm rot="5400000">
          <a:off x="2355269" y="-543380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Doolittle’s Raid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Island Hopping campaign in Pacific begins</a:t>
          </a:r>
        </a:p>
      </dsp:txBody>
      <dsp:txXfrm rot="-5400000">
        <a:off x="775756" y="1071297"/>
        <a:ext cx="3844207" cy="650016"/>
      </dsp:txXfrm>
    </dsp:sp>
    <dsp:sp modelId="{93BD9328-007E-4D51-B1F3-C681BF7A300B}">
      <dsp:nvSpPr>
        <dsp:cNvPr id="0" name=""/>
        <dsp:cNvSpPr/>
      </dsp:nvSpPr>
      <dsp:spPr>
        <a:xfrm rot="5400000">
          <a:off x="-166233" y="2199533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1943</a:t>
          </a:r>
        </a:p>
      </dsp:txBody>
      <dsp:txXfrm rot="-5400000">
        <a:off x="1" y="2421178"/>
        <a:ext cx="775755" cy="332467"/>
      </dsp:txXfrm>
    </dsp:sp>
    <dsp:sp modelId="{33FA5020-8AED-41F7-BC95-7AEC8B2229CE}">
      <dsp:nvSpPr>
        <dsp:cNvPr id="0" name=""/>
        <dsp:cNvSpPr/>
      </dsp:nvSpPr>
      <dsp:spPr>
        <a:xfrm rot="5400000">
          <a:off x="2355269" y="453786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Americans capture Guadalcanal</a:t>
          </a:r>
        </a:p>
      </dsp:txBody>
      <dsp:txXfrm rot="-5400000">
        <a:off x="775756" y="2068463"/>
        <a:ext cx="3844207" cy="650016"/>
      </dsp:txXfrm>
    </dsp:sp>
    <dsp:sp modelId="{D7273AC4-6376-483A-BAF5-79FDD7C5109F}">
      <dsp:nvSpPr>
        <dsp:cNvPr id="0" name=""/>
        <dsp:cNvSpPr/>
      </dsp:nvSpPr>
      <dsp:spPr>
        <a:xfrm rot="5400000">
          <a:off x="-166233" y="3196699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1944</a:t>
          </a:r>
        </a:p>
      </dsp:txBody>
      <dsp:txXfrm rot="-5400000">
        <a:off x="1" y="3418344"/>
        <a:ext cx="775755" cy="332467"/>
      </dsp:txXfrm>
    </dsp:sp>
    <dsp:sp modelId="{513ADC17-8927-4A01-A57E-05DF199B0DD0}">
      <dsp:nvSpPr>
        <dsp:cNvPr id="0" name=""/>
        <dsp:cNvSpPr/>
      </dsp:nvSpPr>
      <dsp:spPr>
        <a:xfrm rot="5400000">
          <a:off x="2355269" y="1450952"/>
          <a:ext cx="72034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D-Day invasion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US liberates Guam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Battle of the Bulge begins</a:t>
          </a:r>
        </a:p>
      </dsp:txBody>
      <dsp:txXfrm rot="-5400000">
        <a:off x="775756" y="3065629"/>
        <a:ext cx="3844207" cy="650016"/>
      </dsp:txXfrm>
    </dsp:sp>
    <dsp:sp modelId="{C5107513-B991-4CA8-996C-0DA89721C708}">
      <dsp:nvSpPr>
        <dsp:cNvPr id="0" name=""/>
        <dsp:cNvSpPr/>
      </dsp:nvSpPr>
      <dsp:spPr>
        <a:xfrm rot="5400000">
          <a:off x="-166233" y="4364591"/>
          <a:ext cx="1108222" cy="77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1945</a:t>
          </a:r>
        </a:p>
      </dsp:txBody>
      <dsp:txXfrm rot="-5400000">
        <a:off x="1" y="4586236"/>
        <a:ext cx="775755" cy="332467"/>
      </dsp:txXfrm>
    </dsp:sp>
    <dsp:sp modelId="{8209B776-489A-4C1C-A4ED-BBD73E6C993D}">
      <dsp:nvSpPr>
        <dsp:cNvPr id="0" name=""/>
        <dsp:cNvSpPr/>
      </dsp:nvSpPr>
      <dsp:spPr>
        <a:xfrm rot="5400000">
          <a:off x="2184543" y="2618844"/>
          <a:ext cx="1061794" cy="3879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Battle of Iwo Jima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FDR dies, Truman becomes President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War in Europe ends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US drops atomic bombs on Hiroshima and Nagasaki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Japan surrenders, V-J Day</a:t>
          </a:r>
        </a:p>
      </dsp:txBody>
      <dsp:txXfrm rot="-5400000">
        <a:off x="775755" y="4079466"/>
        <a:ext cx="3827538" cy="958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07E20664-AED3-A049-B31F-B9B03AFD5328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29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 Timeline 6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131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5447554" y="2699399"/>
            <a:ext cx="3309257" cy="729601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8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timeline show? What is the timespan included?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CF9E4B81-0B97-47DF-9597-FFA8FF2F357A}" type="slidenum">
              <a:rPr/>
              <a:pPr>
                <a:defRPr/>
              </a:pPr>
              <a:t>2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1532967"/>
              </p:ext>
            </p:extLst>
          </p:nvPr>
        </p:nvGraphicFramePr>
        <p:xfrm>
          <a:off x="457200" y="875144"/>
          <a:ext cx="4655127" cy="534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05863" y="875144"/>
            <a:ext cx="239264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United States in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World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War II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579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5500399" y="2435925"/>
            <a:ext cx="3186401" cy="993075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8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When did the US enter the War? When did our offensive attacks against Japan start?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93A596D3-EE26-401F-93E7-3F3EBD905C77}" type="slidenum">
              <a:rPr/>
              <a:pPr>
                <a:defRPr/>
              </a:pPr>
              <a:t>3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44845632"/>
              </p:ext>
            </p:extLst>
          </p:nvPr>
        </p:nvGraphicFramePr>
        <p:xfrm>
          <a:off x="457200" y="875144"/>
          <a:ext cx="4655127" cy="534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97278" y="875144"/>
            <a:ext cx="239264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United States in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World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War II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540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F124C2D7-C116-4701-BB1A-CD964E7EEF83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5403272" y="2865581"/>
            <a:ext cx="3616037" cy="163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endParaRPr lang="en-US" altLang="en-US" sz="1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6311975"/>
              </p:ext>
            </p:extLst>
          </p:nvPr>
        </p:nvGraphicFramePr>
        <p:xfrm>
          <a:off x="457200" y="875144"/>
          <a:ext cx="4655127" cy="534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75634" y="2228393"/>
            <a:ext cx="343592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Categorize the events shown during 1945 based on whether they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occurred in the US, Europe, or the Pacific.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F3E44-6443-0847-A474-EC8E4104BCAE}"/>
              </a:ext>
            </a:extLst>
          </p:cNvPr>
          <p:cNvSpPr txBox="1"/>
          <p:nvPr/>
        </p:nvSpPr>
        <p:spPr>
          <a:xfrm>
            <a:off x="5897278" y="875144"/>
            <a:ext cx="239264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United States in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World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War II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88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5370655" y="2428503"/>
            <a:ext cx="3445885" cy="1000497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8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List two events that occurred during this time period that are not included on the timeline.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7C3A942-46B3-4A75-B369-06463CA52002}" type="slidenum">
              <a:rPr/>
              <a:pPr>
                <a:defRPr/>
              </a:pPr>
              <a:t>5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12248973"/>
              </p:ext>
            </p:extLst>
          </p:nvPr>
        </p:nvGraphicFramePr>
        <p:xfrm>
          <a:off x="457200" y="875144"/>
          <a:ext cx="4655127" cy="534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4A8FFC-7581-A14D-ABE2-4A4830E0FE13}"/>
              </a:ext>
            </a:extLst>
          </p:cNvPr>
          <p:cNvSpPr txBox="1"/>
          <p:nvPr/>
        </p:nvSpPr>
        <p:spPr>
          <a:xfrm>
            <a:off x="5897278" y="875144"/>
            <a:ext cx="239264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United States in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World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War II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7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5362769" y="2174175"/>
            <a:ext cx="3461657" cy="1254825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8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Would this timeline be more improved by showing additional events </a:t>
            </a:r>
            <a:r>
              <a:rPr lang="en-US" altLang="en-US" sz="1800" i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before</a:t>
            </a:r>
            <a:r>
              <a:rPr lang="en-US" altLang="en-US" sz="18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or </a:t>
            </a:r>
            <a:r>
              <a:rPr lang="en-US" altLang="en-US" sz="1800" i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after</a:t>
            </a:r>
            <a:r>
              <a:rPr lang="en-US" altLang="en-US" sz="18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the dates shown? Explain your thinking.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830856F4-6751-4F05-9BC1-A9DE74A70F1A}" type="slidenum">
              <a:rPr/>
              <a:pPr>
                <a:defRPr/>
              </a:pPr>
              <a:t>6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8756463"/>
              </p:ext>
            </p:extLst>
          </p:nvPr>
        </p:nvGraphicFramePr>
        <p:xfrm>
          <a:off x="457200" y="875144"/>
          <a:ext cx="4655127" cy="534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77C665-3C95-7B46-BEB5-91359B7334BC}"/>
              </a:ext>
            </a:extLst>
          </p:cNvPr>
          <p:cNvSpPr txBox="1"/>
          <p:nvPr/>
        </p:nvSpPr>
        <p:spPr>
          <a:xfrm>
            <a:off x="5897278" y="875144"/>
            <a:ext cx="239264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United States in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World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War II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791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1499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522</Words>
  <Application>Microsoft Macintosh PowerPoint</Application>
  <PresentationFormat>On-screen Show (4:3)</PresentationFormat>
  <Paragraphs>124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12</cp:revision>
  <dcterms:modified xsi:type="dcterms:W3CDTF">2021-10-05T23:38:01Z</dcterms:modified>
</cp:coreProperties>
</file>