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AC98D-9FC6-4C15-86B5-4C14A5D4743F}" type="doc">
      <dgm:prSet loTypeId="urn:microsoft.com/office/officeart/2005/8/layout/hProcess6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092F56E-1C99-494D-98BE-43E39C93328A}">
      <dgm:prSet phldrT="[Text]" custT="1"/>
      <dgm:spPr/>
      <dgm:t>
        <a:bodyPr/>
        <a:lstStyle/>
        <a:p>
          <a:r>
            <a:rPr lang="en-US" sz="1000" dirty="0"/>
            <a:t>Jan-Feb</a:t>
          </a:r>
        </a:p>
      </dgm:t>
    </dgm:pt>
    <dgm:pt modelId="{DFA32610-BE33-4829-BA86-F25E80E0ECC7}" type="parTrans" cxnId="{AF8AAEA7-5C26-47B6-8BFA-9C2E8D609315}">
      <dgm:prSet/>
      <dgm:spPr/>
      <dgm:t>
        <a:bodyPr/>
        <a:lstStyle/>
        <a:p>
          <a:endParaRPr lang="en-US"/>
        </a:p>
      </dgm:t>
    </dgm:pt>
    <dgm:pt modelId="{5C3BE844-4015-4F8F-9CAE-78396FFADA7F}" type="sibTrans" cxnId="{AF8AAEA7-5C26-47B6-8BFA-9C2E8D609315}">
      <dgm:prSet/>
      <dgm:spPr/>
      <dgm:t>
        <a:bodyPr/>
        <a:lstStyle/>
        <a:p>
          <a:endParaRPr lang="en-US"/>
        </a:p>
      </dgm:t>
    </dgm:pt>
    <dgm:pt modelId="{A7363260-1E5D-454C-AC32-E49180079C56}">
      <dgm:prSet phldrT="[Text]" custT="1"/>
      <dgm:spPr/>
      <dgm:t>
        <a:bodyPr/>
        <a:lstStyle/>
        <a:p>
          <a:r>
            <a:rPr lang="en-US" sz="1100" dirty="0"/>
            <a:t>Tet Offensive</a:t>
          </a:r>
        </a:p>
      </dgm:t>
    </dgm:pt>
    <dgm:pt modelId="{719E8A8E-75DD-48E7-B402-222984E621A3}" type="parTrans" cxnId="{CD814A54-815B-4D52-B8B2-C840B54C02EF}">
      <dgm:prSet/>
      <dgm:spPr/>
      <dgm:t>
        <a:bodyPr/>
        <a:lstStyle/>
        <a:p>
          <a:endParaRPr lang="en-US"/>
        </a:p>
      </dgm:t>
    </dgm:pt>
    <dgm:pt modelId="{755B3FD0-9CC2-4E0E-B391-7BFA4B51BEF9}" type="sibTrans" cxnId="{CD814A54-815B-4D52-B8B2-C840B54C02EF}">
      <dgm:prSet/>
      <dgm:spPr/>
      <dgm:t>
        <a:bodyPr/>
        <a:lstStyle/>
        <a:p>
          <a:endParaRPr lang="en-US"/>
        </a:p>
      </dgm:t>
    </dgm:pt>
    <dgm:pt modelId="{D0F6CF47-9FF9-4599-BAE1-20733C819ECA}">
      <dgm:prSet phldrT="[Text]" custT="1"/>
      <dgm:spPr/>
      <dgm:t>
        <a:bodyPr/>
        <a:lstStyle/>
        <a:p>
          <a:r>
            <a:rPr lang="en-US" sz="1000" dirty="0"/>
            <a:t>April</a:t>
          </a:r>
        </a:p>
      </dgm:t>
    </dgm:pt>
    <dgm:pt modelId="{59FFF062-049E-425D-A991-735E87B69723}" type="parTrans" cxnId="{62DE82B9-2124-4AAA-B84A-EA6AC424F0B2}">
      <dgm:prSet/>
      <dgm:spPr/>
      <dgm:t>
        <a:bodyPr/>
        <a:lstStyle/>
        <a:p>
          <a:endParaRPr lang="en-US"/>
        </a:p>
      </dgm:t>
    </dgm:pt>
    <dgm:pt modelId="{5F9DEB36-5783-4009-9004-491D418A7AF0}" type="sibTrans" cxnId="{62DE82B9-2124-4AAA-B84A-EA6AC424F0B2}">
      <dgm:prSet/>
      <dgm:spPr/>
      <dgm:t>
        <a:bodyPr/>
        <a:lstStyle/>
        <a:p>
          <a:endParaRPr lang="en-US"/>
        </a:p>
      </dgm:t>
    </dgm:pt>
    <dgm:pt modelId="{2C4EF4A5-926E-43E3-B7E6-A6DD1B5C9F10}">
      <dgm:prSet phldrT="[Text]" custT="1"/>
      <dgm:spPr/>
      <dgm:t>
        <a:bodyPr/>
        <a:lstStyle/>
        <a:p>
          <a:r>
            <a:rPr lang="en-US" sz="1050" dirty="0"/>
            <a:t>Martin Luther King assassinated</a:t>
          </a:r>
        </a:p>
      </dgm:t>
    </dgm:pt>
    <dgm:pt modelId="{3A578665-6749-4FC5-8351-6A37883F6977}" type="parTrans" cxnId="{6A5E895B-B2CF-4BA2-A804-D63A6EA38392}">
      <dgm:prSet/>
      <dgm:spPr/>
      <dgm:t>
        <a:bodyPr/>
        <a:lstStyle/>
        <a:p>
          <a:endParaRPr lang="en-US"/>
        </a:p>
      </dgm:t>
    </dgm:pt>
    <dgm:pt modelId="{9E309C17-4B6A-4BB4-96A5-FC7FD869C243}" type="sibTrans" cxnId="{6A5E895B-B2CF-4BA2-A804-D63A6EA38392}">
      <dgm:prSet/>
      <dgm:spPr/>
      <dgm:t>
        <a:bodyPr/>
        <a:lstStyle/>
        <a:p>
          <a:endParaRPr lang="en-US"/>
        </a:p>
      </dgm:t>
    </dgm:pt>
    <dgm:pt modelId="{5A8ACBD6-1559-4BDA-9268-25B38272AF8E}">
      <dgm:prSet phldrT="[Text]" custT="1"/>
      <dgm:spPr/>
      <dgm:t>
        <a:bodyPr/>
        <a:lstStyle/>
        <a:p>
          <a:r>
            <a:rPr lang="en-US" sz="1000" dirty="0"/>
            <a:t>Aug</a:t>
          </a:r>
        </a:p>
      </dgm:t>
    </dgm:pt>
    <dgm:pt modelId="{909A73C6-0509-4F55-B047-63D57060BC18}" type="parTrans" cxnId="{9FB4DAA0-A48F-4CD4-8E53-553ECDB86CCC}">
      <dgm:prSet/>
      <dgm:spPr/>
      <dgm:t>
        <a:bodyPr/>
        <a:lstStyle/>
        <a:p>
          <a:endParaRPr lang="en-US"/>
        </a:p>
      </dgm:t>
    </dgm:pt>
    <dgm:pt modelId="{E2970FA4-50F1-4D64-BDEA-424748837111}" type="sibTrans" cxnId="{9FB4DAA0-A48F-4CD4-8E53-553ECDB86CCC}">
      <dgm:prSet/>
      <dgm:spPr/>
      <dgm:t>
        <a:bodyPr/>
        <a:lstStyle/>
        <a:p>
          <a:endParaRPr lang="en-US"/>
        </a:p>
      </dgm:t>
    </dgm:pt>
    <dgm:pt modelId="{BADA3DBE-6807-4856-82E3-4692F5BF0163}">
      <dgm:prSet phldrT="[Text]" custT="1"/>
      <dgm:spPr/>
      <dgm:t>
        <a:bodyPr/>
        <a:lstStyle/>
        <a:p>
          <a:r>
            <a:rPr lang="en-US" sz="1000" dirty="0"/>
            <a:t>Nov</a:t>
          </a:r>
        </a:p>
      </dgm:t>
    </dgm:pt>
    <dgm:pt modelId="{451E47A9-312F-4402-9D62-286F981B6864}" type="parTrans" cxnId="{B6BCFF17-7BE1-494F-942E-069E8066330A}">
      <dgm:prSet/>
      <dgm:spPr/>
      <dgm:t>
        <a:bodyPr/>
        <a:lstStyle/>
        <a:p>
          <a:endParaRPr lang="en-US"/>
        </a:p>
      </dgm:t>
    </dgm:pt>
    <dgm:pt modelId="{5BE99FE2-E703-440E-B934-95AFF6F65111}" type="sibTrans" cxnId="{B6BCFF17-7BE1-494F-942E-069E8066330A}">
      <dgm:prSet/>
      <dgm:spPr/>
      <dgm:t>
        <a:bodyPr/>
        <a:lstStyle/>
        <a:p>
          <a:endParaRPr lang="en-US"/>
        </a:p>
      </dgm:t>
    </dgm:pt>
    <dgm:pt modelId="{91C28633-4BBC-4F84-A289-45188091DA1C}">
      <dgm:prSet phldrT="[Text]" custT="1"/>
      <dgm:spPr/>
      <dgm:t>
        <a:bodyPr/>
        <a:lstStyle/>
        <a:p>
          <a:r>
            <a:rPr lang="en-US" sz="1050" dirty="0"/>
            <a:t>Robert F. Kennedy assassinated</a:t>
          </a:r>
        </a:p>
      </dgm:t>
    </dgm:pt>
    <dgm:pt modelId="{BAABB07F-ACA2-4176-9E60-A3C3879B6F29}" type="parTrans" cxnId="{9DFA7A1A-4911-4FB2-A3C5-0BAA42AB9EAC}">
      <dgm:prSet/>
      <dgm:spPr/>
      <dgm:t>
        <a:bodyPr/>
        <a:lstStyle/>
        <a:p>
          <a:endParaRPr lang="en-US"/>
        </a:p>
      </dgm:t>
    </dgm:pt>
    <dgm:pt modelId="{13B80BB0-0EB8-4797-8E9F-0FFAE2F7E6D4}" type="sibTrans" cxnId="{9DFA7A1A-4911-4FB2-A3C5-0BAA42AB9EAC}">
      <dgm:prSet/>
      <dgm:spPr/>
      <dgm:t>
        <a:bodyPr/>
        <a:lstStyle/>
        <a:p>
          <a:endParaRPr lang="en-US"/>
        </a:p>
      </dgm:t>
    </dgm:pt>
    <dgm:pt modelId="{D134DDF5-5F86-48FF-8B34-6D9CC1635193}">
      <dgm:prSet phldrT="[Text]" custT="1"/>
      <dgm:spPr/>
      <dgm:t>
        <a:bodyPr/>
        <a:lstStyle/>
        <a:p>
          <a:r>
            <a:rPr lang="en-US" sz="1000" dirty="0"/>
            <a:t>June</a:t>
          </a:r>
        </a:p>
      </dgm:t>
    </dgm:pt>
    <dgm:pt modelId="{98ED9659-83B8-4AD9-A684-9F9EC29C4921}" type="parTrans" cxnId="{436CEDA9-BE08-4D21-AD38-FC75AF3FB35C}">
      <dgm:prSet/>
      <dgm:spPr/>
      <dgm:t>
        <a:bodyPr/>
        <a:lstStyle/>
        <a:p>
          <a:endParaRPr lang="en-US"/>
        </a:p>
      </dgm:t>
    </dgm:pt>
    <dgm:pt modelId="{DFCD7436-26CA-40AB-9FD1-B1805C56030A}" type="sibTrans" cxnId="{436CEDA9-BE08-4D21-AD38-FC75AF3FB35C}">
      <dgm:prSet/>
      <dgm:spPr/>
      <dgm:t>
        <a:bodyPr/>
        <a:lstStyle/>
        <a:p>
          <a:endParaRPr lang="en-US"/>
        </a:p>
      </dgm:t>
    </dgm:pt>
    <dgm:pt modelId="{5337B866-3AB9-4E56-9BCF-DEB935ACED2B}">
      <dgm:prSet phldrT="[Text]" custT="1"/>
      <dgm:spPr/>
      <dgm:t>
        <a:bodyPr/>
        <a:lstStyle/>
        <a:p>
          <a:r>
            <a:rPr lang="en-US" sz="1050" dirty="0"/>
            <a:t>Rioting at the Democratic National Convention in Chicago</a:t>
          </a:r>
        </a:p>
      </dgm:t>
    </dgm:pt>
    <dgm:pt modelId="{3459858B-2F0E-4F39-9C51-AF765E86F769}" type="parTrans" cxnId="{70CB3DFF-5BCC-4ED8-B474-890DEDF7E6C0}">
      <dgm:prSet/>
      <dgm:spPr/>
      <dgm:t>
        <a:bodyPr/>
        <a:lstStyle/>
        <a:p>
          <a:endParaRPr lang="en-US"/>
        </a:p>
      </dgm:t>
    </dgm:pt>
    <dgm:pt modelId="{A2C6C990-C6A0-4BDF-8C7B-33FB11FFBC5F}" type="sibTrans" cxnId="{70CB3DFF-5BCC-4ED8-B474-890DEDF7E6C0}">
      <dgm:prSet/>
      <dgm:spPr/>
      <dgm:t>
        <a:bodyPr/>
        <a:lstStyle/>
        <a:p>
          <a:endParaRPr lang="en-US"/>
        </a:p>
      </dgm:t>
    </dgm:pt>
    <dgm:pt modelId="{53E4DC5D-DBAD-4858-84B7-0C54DCDFC264}">
      <dgm:prSet phldrT="[Text]" custT="1"/>
      <dgm:spPr/>
      <dgm:t>
        <a:bodyPr/>
        <a:lstStyle/>
        <a:p>
          <a:r>
            <a:rPr lang="en-US" sz="1050" dirty="0"/>
            <a:t>Richard Nixon elected President</a:t>
          </a:r>
        </a:p>
      </dgm:t>
    </dgm:pt>
    <dgm:pt modelId="{36393DFD-E7B2-4646-ADAB-71BD4322BEEA}" type="parTrans" cxnId="{34EB25B4-08FB-408E-98E0-F5E73FCD1337}">
      <dgm:prSet/>
      <dgm:spPr/>
      <dgm:t>
        <a:bodyPr/>
        <a:lstStyle/>
        <a:p>
          <a:endParaRPr lang="en-US"/>
        </a:p>
      </dgm:t>
    </dgm:pt>
    <dgm:pt modelId="{CB22A700-C7ED-4389-936F-6EF29F995DAD}" type="sibTrans" cxnId="{34EB25B4-08FB-408E-98E0-F5E73FCD1337}">
      <dgm:prSet/>
      <dgm:spPr/>
      <dgm:t>
        <a:bodyPr/>
        <a:lstStyle/>
        <a:p>
          <a:endParaRPr lang="en-US"/>
        </a:p>
      </dgm:t>
    </dgm:pt>
    <dgm:pt modelId="{8883FF7C-822B-4711-A0BC-258FAE5EA973}" type="pres">
      <dgm:prSet presAssocID="{267AC98D-9FC6-4C15-86B5-4C14A5D4743F}" presName="theList" presStyleCnt="0">
        <dgm:presLayoutVars>
          <dgm:dir/>
          <dgm:animLvl val="lvl"/>
          <dgm:resizeHandles val="exact"/>
        </dgm:presLayoutVars>
      </dgm:prSet>
      <dgm:spPr/>
    </dgm:pt>
    <dgm:pt modelId="{D8BA6D88-E644-4CE5-8B7B-C330234CFC0D}" type="pres">
      <dgm:prSet presAssocID="{C092F56E-1C99-494D-98BE-43E39C93328A}" presName="compNode" presStyleCnt="0"/>
      <dgm:spPr/>
    </dgm:pt>
    <dgm:pt modelId="{64C8776D-372F-42EC-865C-8C8D5285B245}" type="pres">
      <dgm:prSet presAssocID="{C092F56E-1C99-494D-98BE-43E39C93328A}" presName="noGeometry" presStyleCnt="0"/>
      <dgm:spPr/>
    </dgm:pt>
    <dgm:pt modelId="{8364E35B-223F-4089-8BB2-9C3273DA6E5E}" type="pres">
      <dgm:prSet presAssocID="{C092F56E-1C99-494D-98BE-43E39C93328A}" presName="childTextVisible" presStyleLbl="bgAccFollowNode1" presStyleIdx="0" presStyleCnt="5" custScaleX="188434" custScaleY="201491" custLinFactNeighborX="9657" custLinFactNeighborY="86916">
        <dgm:presLayoutVars>
          <dgm:bulletEnabled val="1"/>
        </dgm:presLayoutVars>
      </dgm:prSet>
      <dgm:spPr/>
    </dgm:pt>
    <dgm:pt modelId="{8632BBFE-7883-4B9F-ACBC-83FEB0F0756A}" type="pres">
      <dgm:prSet presAssocID="{C092F56E-1C99-494D-98BE-43E39C93328A}" presName="childTextHidden" presStyleLbl="bgAccFollowNode1" presStyleIdx="0" presStyleCnt="5"/>
      <dgm:spPr/>
    </dgm:pt>
    <dgm:pt modelId="{D2E021B9-5956-495A-8769-2A1894575C47}" type="pres">
      <dgm:prSet presAssocID="{C092F56E-1C99-494D-98BE-43E39C93328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E0B4451-9CAF-4702-B94E-0E358AAD675C}" type="pres">
      <dgm:prSet presAssocID="{C092F56E-1C99-494D-98BE-43E39C93328A}" presName="aSpace" presStyleCnt="0"/>
      <dgm:spPr/>
    </dgm:pt>
    <dgm:pt modelId="{07AFA2CA-19BE-436F-A489-48794A0474B1}" type="pres">
      <dgm:prSet presAssocID="{D0F6CF47-9FF9-4599-BAE1-20733C819ECA}" presName="compNode" presStyleCnt="0"/>
      <dgm:spPr/>
    </dgm:pt>
    <dgm:pt modelId="{697686BE-EE6C-42A8-9566-6FF807142D9D}" type="pres">
      <dgm:prSet presAssocID="{D0F6CF47-9FF9-4599-BAE1-20733C819ECA}" presName="noGeometry" presStyleCnt="0"/>
      <dgm:spPr/>
    </dgm:pt>
    <dgm:pt modelId="{9122568F-18B7-4BC1-88E8-9800BF07760B}" type="pres">
      <dgm:prSet presAssocID="{D0F6CF47-9FF9-4599-BAE1-20733C819ECA}" presName="childTextVisible" presStyleLbl="bgAccFollowNode1" presStyleIdx="1" presStyleCnt="5" custScaleX="187342" custScaleY="194555" custLinFactNeighborX="1652" custLinFactNeighborY="90695">
        <dgm:presLayoutVars>
          <dgm:bulletEnabled val="1"/>
        </dgm:presLayoutVars>
      </dgm:prSet>
      <dgm:spPr/>
    </dgm:pt>
    <dgm:pt modelId="{C81D8AE2-8538-426F-972F-3464921C81C2}" type="pres">
      <dgm:prSet presAssocID="{D0F6CF47-9FF9-4599-BAE1-20733C819ECA}" presName="childTextHidden" presStyleLbl="bgAccFollowNode1" presStyleIdx="1" presStyleCnt="5"/>
      <dgm:spPr/>
    </dgm:pt>
    <dgm:pt modelId="{B212ED9C-52AD-44EB-A295-177A3A457F9D}" type="pres">
      <dgm:prSet presAssocID="{D0F6CF47-9FF9-4599-BAE1-20733C819E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D19ADB-908D-4A35-BD59-C2B038093E4E}" type="pres">
      <dgm:prSet presAssocID="{D0F6CF47-9FF9-4599-BAE1-20733C819ECA}" presName="aSpace" presStyleCnt="0"/>
      <dgm:spPr/>
    </dgm:pt>
    <dgm:pt modelId="{A1F16F04-68F4-4120-B1C9-E8B3CB581538}" type="pres">
      <dgm:prSet presAssocID="{D134DDF5-5F86-48FF-8B34-6D9CC1635193}" presName="compNode" presStyleCnt="0"/>
      <dgm:spPr/>
    </dgm:pt>
    <dgm:pt modelId="{00130D18-72F1-4C08-83EB-92E67CB6E7E3}" type="pres">
      <dgm:prSet presAssocID="{D134DDF5-5F86-48FF-8B34-6D9CC1635193}" presName="noGeometry" presStyleCnt="0"/>
      <dgm:spPr/>
    </dgm:pt>
    <dgm:pt modelId="{3286C425-6E76-4330-9ECC-038E63C14442}" type="pres">
      <dgm:prSet presAssocID="{D134DDF5-5F86-48FF-8B34-6D9CC1635193}" presName="childTextVisible" presStyleLbl="bgAccFollowNode1" presStyleIdx="2" presStyleCnt="5" custScaleX="188940" custScaleY="214031" custLinFactNeighborX="6607" custLinFactNeighborY="88805">
        <dgm:presLayoutVars>
          <dgm:bulletEnabled val="1"/>
        </dgm:presLayoutVars>
      </dgm:prSet>
      <dgm:spPr/>
    </dgm:pt>
    <dgm:pt modelId="{3A04E04B-61CC-4036-99B6-B7803681BFB1}" type="pres">
      <dgm:prSet presAssocID="{D134DDF5-5F86-48FF-8B34-6D9CC1635193}" presName="childTextHidden" presStyleLbl="bgAccFollowNode1" presStyleIdx="2" presStyleCnt="5"/>
      <dgm:spPr/>
    </dgm:pt>
    <dgm:pt modelId="{42143680-7CBB-4BAF-9B62-6ABD61C39F4D}" type="pres">
      <dgm:prSet presAssocID="{D134DDF5-5F86-48FF-8B34-6D9CC163519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B2B257E-8105-44F7-8820-21072C0BC515}" type="pres">
      <dgm:prSet presAssocID="{D134DDF5-5F86-48FF-8B34-6D9CC1635193}" presName="aSpace" presStyleCnt="0"/>
      <dgm:spPr/>
    </dgm:pt>
    <dgm:pt modelId="{A1C97926-60C3-4968-B530-8476AE98F242}" type="pres">
      <dgm:prSet presAssocID="{5A8ACBD6-1559-4BDA-9268-25B38272AF8E}" presName="compNode" presStyleCnt="0"/>
      <dgm:spPr/>
    </dgm:pt>
    <dgm:pt modelId="{5FB88D03-7FF8-49E3-99BA-A840A71B5844}" type="pres">
      <dgm:prSet presAssocID="{5A8ACBD6-1559-4BDA-9268-25B38272AF8E}" presName="noGeometry" presStyleCnt="0"/>
      <dgm:spPr/>
    </dgm:pt>
    <dgm:pt modelId="{C69B89BA-3AEF-43D9-A3DB-C9E56860A028}" type="pres">
      <dgm:prSet presAssocID="{5A8ACBD6-1559-4BDA-9268-25B38272AF8E}" presName="childTextVisible" presStyleLbl="bgAccFollowNode1" presStyleIdx="3" presStyleCnt="5" custScaleX="174293" custScaleY="205918" custLinFactNeighborX="1652" custLinFactNeighborY="83136">
        <dgm:presLayoutVars>
          <dgm:bulletEnabled val="1"/>
        </dgm:presLayoutVars>
      </dgm:prSet>
      <dgm:spPr/>
    </dgm:pt>
    <dgm:pt modelId="{244B6AAA-29CB-45C8-8B8D-50B76FA6E1AA}" type="pres">
      <dgm:prSet presAssocID="{5A8ACBD6-1559-4BDA-9268-25B38272AF8E}" presName="childTextHidden" presStyleLbl="bgAccFollowNode1" presStyleIdx="3" presStyleCnt="5"/>
      <dgm:spPr/>
    </dgm:pt>
    <dgm:pt modelId="{3F4CC76C-82BB-4AE8-B744-1FCDBE40B54C}" type="pres">
      <dgm:prSet presAssocID="{5A8ACBD6-1559-4BDA-9268-25B38272AF8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2A1DF55-3A7E-4EA4-803F-5F3BEDC5B276}" type="pres">
      <dgm:prSet presAssocID="{5A8ACBD6-1559-4BDA-9268-25B38272AF8E}" presName="aSpace" presStyleCnt="0"/>
      <dgm:spPr/>
    </dgm:pt>
    <dgm:pt modelId="{B1A71766-92F4-4E4F-9CA8-6E65DFB9C947}" type="pres">
      <dgm:prSet presAssocID="{BADA3DBE-6807-4856-82E3-4692F5BF0163}" presName="compNode" presStyleCnt="0"/>
      <dgm:spPr/>
    </dgm:pt>
    <dgm:pt modelId="{141AD587-BE08-4C7D-918B-F59E88C2F20B}" type="pres">
      <dgm:prSet presAssocID="{BADA3DBE-6807-4856-82E3-4692F5BF0163}" presName="noGeometry" presStyleCnt="0"/>
      <dgm:spPr/>
    </dgm:pt>
    <dgm:pt modelId="{10114D5C-0C77-466F-87A7-926969F505F8}" type="pres">
      <dgm:prSet presAssocID="{BADA3DBE-6807-4856-82E3-4692F5BF0163}" presName="childTextVisible" presStyleLbl="bgAccFollowNode1" presStyleIdx="4" presStyleCnt="5" custScaleX="203715" custScaleY="242622" custLinFactNeighborX="1652" custLinFactNeighborY="92584">
        <dgm:presLayoutVars>
          <dgm:bulletEnabled val="1"/>
        </dgm:presLayoutVars>
      </dgm:prSet>
      <dgm:spPr/>
    </dgm:pt>
    <dgm:pt modelId="{47AACDCB-7848-4C51-864A-8D26FE73F382}" type="pres">
      <dgm:prSet presAssocID="{BADA3DBE-6807-4856-82E3-4692F5BF0163}" presName="childTextHidden" presStyleLbl="bgAccFollowNode1" presStyleIdx="4" presStyleCnt="5"/>
      <dgm:spPr/>
    </dgm:pt>
    <dgm:pt modelId="{14342D9B-8B34-45FA-A394-2CF198C36727}" type="pres">
      <dgm:prSet presAssocID="{BADA3DBE-6807-4856-82E3-4692F5BF016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C014A06-C283-440B-B128-87DC9C3786ED}" type="presOf" srcId="{A7363260-1E5D-454C-AC32-E49180079C56}" destId="{8364E35B-223F-4089-8BB2-9C3273DA6E5E}" srcOrd="0" destOrd="0" presId="urn:microsoft.com/office/officeart/2005/8/layout/hProcess6"/>
    <dgm:cxn modelId="{B6BCFF17-7BE1-494F-942E-069E8066330A}" srcId="{267AC98D-9FC6-4C15-86B5-4C14A5D4743F}" destId="{BADA3DBE-6807-4856-82E3-4692F5BF0163}" srcOrd="4" destOrd="0" parTransId="{451E47A9-312F-4402-9D62-286F981B6864}" sibTransId="{5BE99FE2-E703-440E-B934-95AFF6F65111}"/>
    <dgm:cxn modelId="{9DFA7A1A-4911-4FB2-A3C5-0BAA42AB9EAC}" srcId="{D134DDF5-5F86-48FF-8B34-6D9CC1635193}" destId="{91C28633-4BBC-4F84-A289-45188091DA1C}" srcOrd="0" destOrd="0" parTransId="{BAABB07F-ACA2-4176-9E60-A3C3879B6F29}" sibTransId="{13B80BB0-0EB8-4797-8E9F-0FFAE2F7E6D4}"/>
    <dgm:cxn modelId="{B7D1A51E-3F36-4F33-857E-4EED45517758}" type="presOf" srcId="{5337B866-3AB9-4E56-9BCF-DEB935ACED2B}" destId="{C69B89BA-3AEF-43D9-A3DB-C9E56860A028}" srcOrd="0" destOrd="0" presId="urn:microsoft.com/office/officeart/2005/8/layout/hProcess6"/>
    <dgm:cxn modelId="{E55ADD48-F698-4AF5-A443-37F0E52C7323}" type="presOf" srcId="{D0F6CF47-9FF9-4599-BAE1-20733C819ECA}" destId="{B212ED9C-52AD-44EB-A295-177A3A457F9D}" srcOrd="0" destOrd="0" presId="urn:microsoft.com/office/officeart/2005/8/layout/hProcess6"/>
    <dgm:cxn modelId="{CD814A54-815B-4D52-B8B2-C840B54C02EF}" srcId="{C092F56E-1C99-494D-98BE-43E39C93328A}" destId="{A7363260-1E5D-454C-AC32-E49180079C56}" srcOrd="0" destOrd="0" parTransId="{719E8A8E-75DD-48E7-B402-222984E621A3}" sibTransId="{755B3FD0-9CC2-4E0E-B391-7BFA4B51BEF9}"/>
    <dgm:cxn modelId="{6A5E895B-B2CF-4BA2-A804-D63A6EA38392}" srcId="{D0F6CF47-9FF9-4599-BAE1-20733C819ECA}" destId="{2C4EF4A5-926E-43E3-B7E6-A6DD1B5C9F10}" srcOrd="0" destOrd="0" parTransId="{3A578665-6749-4FC5-8351-6A37883F6977}" sibTransId="{9E309C17-4B6A-4BB4-96A5-FC7FD869C243}"/>
    <dgm:cxn modelId="{2362ED5B-FE0F-4C92-B792-6F2BC3DE0C14}" type="presOf" srcId="{5337B866-3AB9-4E56-9BCF-DEB935ACED2B}" destId="{244B6AAA-29CB-45C8-8B8D-50B76FA6E1AA}" srcOrd="1" destOrd="0" presId="urn:microsoft.com/office/officeart/2005/8/layout/hProcess6"/>
    <dgm:cxn modelId="{F750C875-5216-4CD0-A9E7-FDAFA70CF27C}" type="presOf" srcId="{D134DDF5-5F86-48FF-8B34-6D9CC1635193}" destId="{42143680-7CBB-4BAF-9B62-6ABD61C39F4D}" srcOrd="0" destOrd="0" presId="urn:microsoft.com/office/officeart/2005/8/layout/hProcess6"/>
    <dgm:cxn modelId="{72C35786-1CF3-4360-B069-E24B47BA3785}" type="presOf" srcId="{5A8ACBD6-1559-4BDA-9268-25B38272AF8E}" destId="{3F4CC76C-82BB-4AE8-B744-1FCDBE40B54C}" srcOrd="0" destOrd="0" presId="urn:microsoft.com/office/officeart/2005/8/layout/hProcess6"/>
    <dgm:cxn modelId="{2814A287-13F5-4AD4-AF2B-E885360F5ED7}" type="presOf" srcId="{2C4EF4A5-926E-43E3-B7E6-A6DD1B5C9F10}" destId="{C81D8AE2-8538-426F-972F-3464921C81C2}" srcOrd="1" destOrd="0" presId="urn:microsoft.com/office/officeart/2005/8/layout/hProcess6"/>
    <dgm:cxn modelId="{9D268793-6767-400D-AA68-E228BEAC9B0F}" type="presOf" srcId="{2C4EF4A5-926E-43E3-B7E6-A6DD1B5C9F10}" destId="{9122568F-18B7-4BC1-88E8-9800BF07760B}" srcOrd="0" destOrd="0" presId="urn:microsoft.com/office/officeart/2005/8/layout/hProcess6"/>
    <dgm:cxn modelId="{AF26699A-DEE8-49A8-8400-7C931B371B1F}" type="presOf" srcId="{91C28633-4BBC-4F84-A289-45188091DA1C}" destId="{3286C425-6E76-4330-9ECC-038E63C14442}" srcOrd="0" destOrd="0" presId="urn:microsoft.com/office/officeart/2005/8/layout/hProcess6"/>
    <dgm:cxn modelId="{9FB4DAA0-A48F-4CD4-8E53-553ECDB86CCC}" srcId="{267AC98D-9FC6-4C15-86B5-4C14A5D4743F}" destId="{5A8ACBD6-1559-4BDA-9268-25B38272AF8E}" srcOrd="3" destOrd="0" parTransId="{909A73C6-0509-4F55-B047-63D57060BC18}" sibTransId="{E2970FA4-50F1-4D64-BDEA-424748837111}"/>
    <dgm:cxn modelId="{AF8AAEA7-5C26-47B6-8BFA-9C2E8D609315}" srcId="{267AC98D-9FC6-4C15-86B5-4C14A5D4743F}" destId="{C092F56E-1C99-494D-98BE-43E39C93328A}" srcOrd="0" destOrd="0" parTransId="{DFA32610-BE33-4829-BA86-F25E80E0ECC7}" sibTransId="{5C3BE844-4015-4F8F-9CAE-78396FFADA7F}"/>
    <dgm:cxn modelId="{436CEDA9-BE08-4D21-AD38-FC75AF3FB35C}" srcId="{267AC98D-9FC6-4C15-86B5-4C14A5D4743F}" destId="{D134DDF5-5F86-48FF-8B34-6D9CC1635193}" srcOrd="2" destOrd="0" parTransId="{98ED9659-83B8-4AD9-A684-9F9EC29C4921}" sibTransId="{DFCD7436-26CA-40AB-9FD1-B1805C56030A}"/>
    <dgm:cxn modelId="{34EB25B4-08FB-408E-98E0-F5E73FCD1337}" srcId="{BADA3DBE-6807-4856-82E3-4692F5BF0163}" destId="{53E4DC5D-DBAD-4858-84B7-0C54DCDFC264}" srcOrd="0" destOrd="0" parTransId="{36393DFD-E7B2-4646-ADAB-71BD4322BEEA}" sibTransId="{CB22A700-C7ED-4389-936F-6EF29F995DAD}"/>
    <dgm:cxn modelId="{62DE82B9-2124-4AAA-B84A-EA6AC424F0B2}" srcId="{267AC98D-9FC6-4C15-86B5-4C14A5D4743F}" destId="{D0F6CF47-9FF9-4599-BAE1-20733C819ECA}" srcOrd="1" destOrd="0" parTransId="{59FFF062-049E-425D-A991-735E87B69723}" sibTransId="{5F9DEB36-5783-4009-9004-491D418A7AF0}"/>
    <dgm:cxn modelId="{3C90A2BB-20E3-4A38-9E0F-9AF9F9F4F13F}" type="presOf" srcId="{C092F56E-1C99-494D-98BE-43E39C93328A}" destId="{D2E021B9-5956-495A-8769-2A1894575C47}" srcOrd="0" destOrd="0" presId="urn:microsoft.com/office/officeart/2005/8/layout/hProcess6"/>
    <dgm:cxn modelId="{CB0330C3-A080-4ED4-AB5E-DA91DEE7C4FC}" type="presOf" srcId="{91C28633-4BBC-4F84-A289-45188091DA1C}" destId="{3A04E04B-61CC-4036-99B6-B7803681BFB1}" srcOrd="1" destOrd="0" presId="urn:microsoft.com/office/officeart/2005/8/layout/hProcess6"/>
    <dgm:cxn modelId="{F8E96AC3-5CDB-45D9-8A1A-80E41A027978}" type="presOf" srcId="{267AC98D-9FC6-4C15-86B5-4C14A5D4743F}" destId="{8883FF7C-822B-4711-A0BC-258FAE5EA973}" srcOrd="0" destOrd="0" presId="urn:microsoft.com/office/officeart/2005/8/layout/hProcess6"/>
    <dgm:cxn modelId="{AD8C39CC-E294-4146-897F-CFA89D39DA25}" type="presOf" srcId="{A7363260-1E5D-454C-AC32-E49180079C56}" destId="{8632BBFE-7883-4B9F-ACBC-83FEB0F0756A}" srcOrd="1" destOrd="0" presId="urn:microsoft.com/office/officeart/2005/8/layout/hProcess6"/>
    <dgm:cxn modelId="{D4657BD4-8AE8-4979-B406-1D9AECA14520}" type="presOf" srcId="{BADA3DBE-6807-4856-82E3-4692F5BF0163}" destId="{14342D9B-8B34-45FA-A394-2CF198C36727}" srcOrd="0" destOrd="0" presId="urn:microsoft.com/office/officeart/2005/8/layout/hProcess6"/>
    <dgm:cxn modelId="{4D05DCE7-C0B6-4D94-8A70-C004EFDF7F43}" type="presOf" srcId="{53E4DC5D-DBAD-4858-84B7-0C54DCDFC264}" destId="{10114D5C-0C77-466F-87A7-926969F505F8}" srcOrd="0" destOrd="0" presId="urn:microsoft.com/office/officeart/2005/8/layout/hProcess6"/>
    <dgm:cxn modelId="{B9E024F5-577F-47D2-9CDF-3B0F0B0CBC86}" type="presOf" srcId="{53E4DC5D-DBAD-4858-84B7-0C54DCDFC264}" destId="{47AACDCB-7848-4C51-864A-8D26FE73F382}" srcOrd="1" destOrd="0" presId="urn:microsoft.com/office/officeart/2005/8/layout/hProcess6"/>
    <dgm:cxn modelId="{70CB3DFF-5BCC-4ED8-B474-890DEDF7E6C0}" srcId="{5A8ACBD6-1559-4BDA-9268-25B38272AF8E}" destId="{5337B866-3AB9-4E56-9BCF-DEB935ACED2B}" srcOrd="0" destOrd="0" parTransId="{3459858B-2F0E-4F39-9C51-AF765E86F769}" sibTransId="{A2C6C990-C6A0-4BDF-8C7B-33FB11FFBC5F}"/>
    <dgm:cxn modelId="{51488408-82D2-4768-8483-A0BFE7975837}" type="presParOf" srcId="{8883FF7C-822B-4711-A0BC-258FAE5EA973}" destId="{D8BA6D88-E644-4CE5-8B7B-C330234CFC0D}" srcOrd="0" destOrd="0" presId="urn:microsoft.com/office/officeart/2005/8/layout/hProcess6"/>
    <dgm:cxn modelId="{2F15E454-59AC-4E79-8EEF-92188B52A532}" type="presParOf" srcId="{D8BA6D88-E644-4CE5-8B7B-C330234CFC0D}" destId="{64C8776D-372F-42EC-865C-8C8D5285B245}" srcOrd="0" destOrd="0" presId="urn:microsoft.com/office/officeart/2005/8/layout/hProcess6"/>
    <dgm:cxn modelId="{094B7660-B388-45D7-85BA-0C83A3BDEABD}" type="presParOf" srcId="{D8BA6D88-E644-4CE5-8B7B-C330234CFC0D}" destId="{8364E35B-223F-4089-8BB2-9C3273DA6E5E}" srcOrd="1" destOrd="0" presId="urn:microsoft.com/office/officeart/2005/8/layout/hProcess6"/>
    <dgm:cxn modelId="{6ABF2C72-8D0F-4475-B4D6-2CB635C31124}" type="presParOf" srcId="{D8BA6D88-E644-4CE5-8B7B-C330234CFC0D}" destId="{8632BBFE-7883-4B9F-ACBC-83FEB0F0756A}" srcOrd="2" destOrd="0" presId="urn:microsoft.com/office/officeart/2005/8/layout/hProcess6"/>
    <dgm:cxn modelId="{896994F1-066C-4427-9101-EE2766FCD146}" type="presParOf" srcId="{D8BA6D88-E644-4CE5-8B7B-C330234CFC0D}" destId="{D2E021B9-5956-495A-8769-2A1894575C47}" srcOrd="3" destOrd="0" presId="urn:microsoft.com/office/officeart/2005/8/layout/hProcess6"/>
    <dgm:cxn modelId="{CE746A37-FDE7-4B5E-AD4E-E43DA0A6F471}" type="presParOf" srcId="{8883FF7C-822B-4711-A0BC-258FAE5EA973}" destId="{7E0B4451-9CAF-4702-B94E-0E358AAD675C}" srcOrd="1" destOrd="0" presId="urn:microsoft.com/office/officeart/2005/8/layout/hProcess6"/>
    <dgm:cxn modelId="{A181D1C4-ABBC-46C3-9FFE-8DEDACC7053E}" type="presParOf" srcId="{8883FF7C-822B-4711-A0BC-258FAE5EA973}" destId="{07AFA2CA-19BE-436F-A489-48794A0474B1}" srcOrd="2" destOrd="0" presId="urn:microsoft.com/office/officeart/2005/8/layout/hProcess6"/>
    <dgm:cxn modelId="{90A17DE5-32BF-41D0-B47C-222A664F0302}" type="presParOf" srcId="{07AFA2CA-19BE-436F-A489-48794A0474B1}" destId="{697686BE-EE6C-42A8-9566-6FF807142D9D}" srcOrd="0" destOrd="0" presId="urn:microsoft.com/office/officeart/2005/8/layout/hProcess6"/>
    <dgm:cxn modelId="{53B3747C-FA74-4819-AF0A-CDCFCEAB0760}" type="presParOf" srcId="{07AFA2CA-19BE-436F-A489-48794A0474B1}" destId="{9122568F-18B7-4BC1-88E8-9800BF07760B}" srcOrd="1" destOrd="0" presId="urn:microsoft.com/office/officeart/2005/8/layout/hProcess6"/>
    <dgm:cxn modelId="{867C314E-508D-48A3-80D3-BDB7F3741D3C}" type="presParOf" srcId="{07AFA2CA-19BE-436F-A489-48794A0474B1}" destId="{C81D8AE2-8538-426F-972F-3464921C81C2}" srcOrd="2" destOrd="0" presId="urn:microsoft.com/office/officeart/2005/8/layout/hProcess6"/>
    <dgm:cxn modelId="{7C1F7CA2-EC25-4DAD-855F-9320E4FFD6CA}" type="presParOf" srcId="{07AFA2CA-19BE-436F-A489-48794A0474B1}" destId="{B212ED9C-52AD-44EB-A295-177A3A457F9D}" srcOrd="3" destOrd="0" presId="urn:microsoft.com/office/officeart/2005/8/layout/hProcess6"/>
    <dgm:cxn modelId="{49ECD143-66B4-4236-A17A-C16722B33CFA}" type="presParOf" srcId="{8883FF7C-822B-4711-A0BC-258FAE5EA973}" destId="{D0D19ADB-908D-4A35-BD59-C2B038093E4E}" srcOrd="3" destOrd="0" presId="urn:microsoft.com/office/officeart/2005/8/layout/hProcess6"/>
    <dgm:cxn modelId="{44B8ADFA-076E-4F2E-8BB9-F784697571A3}" type="presParOf" srcId="{8883FF7C-822B-4711-A0BC-258FAE5EA973}" destId="{A1F16F04-68F4-4120-B1C9-E8B3CB581538}" srcOrd="4" destOrd="0" presId="urn:microsoft.com/office/officeart/2005/8/layout/hProcess6"/>
    <dgm:cxn modelId="{419FBF9C-2970-412D-B18B-7FFAFFD02D4E}" type="presParOf" srcId="{A1F16F04-68F4-4120-B1C9-E8B3CB581538}" destId="{00130D18-72F1-4C08-83EB-92E67CB6E7E3}" srcOrd="0" destOrd="0" presId="urn:microsoft.com/office/officeart/2005/8/layout/hProcess6"/>
    <dgm:cxn modelId="{CD730811-3A20-4B53-AB81-782D0735AB4D}" type="presParOf" srcId="{A1F16F04-68F4-4120-B1C9-E8B3CB581538}" destId="{3286C425-6E76-4330-9ECC-038E63C14442}" srcOrd="1" destOrd="0" presId="urn:microsoft.com/office/officeart/2005/8/layout/hProcess6"/>
    <dgm:cxn modelId="{D56A75C8-8796-4E88-B2B8-157EDDB236A0}" type="presParOf" srcId="{A1F16F04-68F4-4120-B1C9-E8B3CB581538}" destId="{3A04E04B-61CC-4036-99B6-B7803681BFB1}" srcOrd="2" destOrd="0" presId="urn:microsoft.com/office/officeart/2005/8/layout/hProcess6"/>
    <dgm:cxn modelId="{CA98CF34-12B1-4395-A18E-A0B29F5C6327}" type="presParOf" srcId="{A1F16F04-68F4-4120-B1C9-E8B3CB581538}" destId="{42143680-7CBB-4BAF-9B62-6ABD61C39F4D}" srcOrd="3" destOrd="0" presId="urn:microsoft.com/office/officeart/2005/8/layout/hProcess6"/>
    <dgm:cxn modelId="{31E1C246-E1CD-4733-BF51-B0A9CDCBFACB}" type="presParOf" srcId="{8883FF7C-822B-4711-A0BC-258FAE5EA973}" destId="{6B2B257E-8105-44F7-8820-21072C0BC515}" srcOrd="5" destOrd="0" presId="urn:microsoft.com/office/officeart/2005/8/layout/hProcess6"/>
    <dgm:cxn modelId="{8CB22BC4-C6B8-4B1E-96F7-21159A0B0DAA}" type="presParOf" srcId="{8883FF7C-822B-4711-A0BC-258FAE5EA973}" destId="{A1C97926-60C3-4968-B530-8476AE98F242}" srcOrd="6" destOrd="0" presId="urn:microsoft.com/office/officeart/2005/8/layout/hProcess6"/>
    <dgm:cxn modelId="{8F5416DF-4FB4-4D54-8BA0-8E225C0A7E7E}" type="presParOf" srcId="{A1C97926-60C3-4968-B530-8476AE98F242}" destId="{5FB88D03-7FF8-49E3-99BA-A840A71B5844}" srcOrd="0" destOrd="0" presId="urn:microsoft.com/office/officeart/2005/8/layout/hProcess6"/>
    <dgm:cxn modelId="{65CC5F4B-B431-4B53-A9E0-C3A95FB04EC9}" type="presParOf" srcId="{A1C97926-60C3-4968-B530-8476AE98F242}" destId="{C69B89BA-3AEF-43D9-A3DB-C9E56860A028}" srcOrd="1" destOrd="0" presId="urn:microsoft.com/office/officeart/2005/8/layout/hProcess6"/>
    <dgm:cxn modelId="{1840A77A-B6F3-42A8-8C71-8A807212F249}" type="presParOf" srcId="{A1C97926-60C3-4968-B530-8476AE98F242}" destId="{244B6AAA-29CB-45C8-8B8D-50B76FA6E1AA}" srcOrd="2" destOrd="0" presId="urn:microsoft.com/office/officeart/2005/8/layout/hProcess6"/>
    <dgm:cxn modelId="{0CD55359-E92A-4B35-AF2B-85E6679FDB7A}" type="presParOf" srcId="{A1C97926-60C3-4968-B530-8476AE98F242}" destId="{3F4CC76C-82BB-4AE8-B744-1FCDBE40B54C}" srcOrd="3" destOrd="0" presId="urn:microsoft.com/office/officeart/2005/8/layout/hProcess6"/>
    <dgm:cxn modelId="{32A56127-8CDB-4D68-A503-762207974A3E}" type="presParOf" srcId="{8883FF7C-822B-4711-A0BC-258FAE5EA973}" destId="{B2A1DF55-3A7E-4EA4-803F-5F3BEDC5B276}" srcOrd="7" destOrd="0" presId="urn:microsoft.com/office/officeart/2005/8/layout/hProcess6"/>
    <dgm:cxn modelId="{47FC972A-AB66-42DF-B0E1-FB03C3413D53}" type="presParOf" srcId="{8883FF7C-822B-4711-A0BC-258FAE5EA973}" destId="{B1A71766-92F4-4E4F-9CA8-6E65DFB9C947}" srcOrd="8" destOrd="0" presId="urn:microsoft.com/office/officeart/2005/8/layout/hProcess6"/>
    <dgm:cxn modelId="{AE8722F9-2B46-43E4-9F2B-DE1E90832465}" type="presParOf" srcId="{B1A71766-92F4-4E4F-9CA8-6E65DFB9C947}" destId="{141AD587-BE08-4C7D-918B-F59E88C2F20B}" srcOrd="0" destOrd="0" presId="urn:microsoft.com/office/officeart/2005/8/layout/hProcess6"/>
    <dgm:cxn modelId="{77B0DD13-B0DA-45A9-8C8B-C7949AC0CD09}" type="presParOf" srcId="{B1A71766-92F4-4E4F-9CA8-6E65DFB9C947}" destId="{10114D5C-0C77-466F-87A7-926969F505F8}" srcOrd="1" destOrd="0" presId="urn:microsoft.com/office/officeart/2005/8/layout/hProcess6"/>
    <dgm:cxn modelId="{47F49F6F-C8B2-44F5-B989-712F9F1FBE44}" type="presParOf" srcId="{B1A71766-92F4-4E4F-9CA8-6E65DFB9C947}" destId="{47AACDCB-7848-4C51-864A-8D26FE73F382}" srcOrd="2" destOrd="0" presId="urn:microsoft.com/office/officeart/2005/8/layout/hProcess6"/>
    <dgm:cxn modelId="{A45345EF-BAEF-40E8-8AC4-3028432779DF}" type="presParOf" srcId="{B1A71766-92F4-4E4F-9CA8-6E65DFB9C947}" destId="{14342D9B-8B34-45FA-A394-2CF198C3672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AC98D-9FC6-4C15-86B5-4C14A5D4743F}" type="doc">
      <dgm:prSet loTypeId="urn:microsoft.com/office/officeart/2005/8/layout/hProcess6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092F56E-1C99-494D-98BE-43E39C93328A}">
      <dgm:prSet phldrT="[Text]" custT="1"/>
      <dgm:spPr/>
      <dgm:t>
        <a:bodyPr/>
        <a:lstStyle/>
        <a:p>
          <a:r>
            <a:rPr lang="en-US" sz="1000" dirty="0"/>
            <a:t>Jan-Feb</a:t>
          </a:r>
        </a:p>
      </dgm:t>
    </dgm:pt>
    <dgm:pt modelId="{DFA32610-BE33-4829-BA86-F25E80E0ECC7}" type="parTrans" cxnId="{AF8AAEA7-5C26-47B6-8BFA-9C2E8D609315}">
      <dgm:prSet/>
      <dgm:spPr/>
      <dgm:t>
        <a:bodyPr/>
        <a:lstStyle/>
        <a:p>
          <a:endParaRPr lang="en-US"/>
        </a:p>
      </dgm:t>
    </dgm:pt>
    <dgm:pt modelId="{5C3BE844-4015-4F8F-9CAE-78396FFADA7F}" type="sibTrans" cxnId="{AF8AAEA7-5C26-47B6-8BFA-9C2E8D609315}">
      <dgm:prSet/>
      <dgm:spPr/>
      <dgm:t>
        <a:bodyPr/>
        <a:lstStyle/>
        <a:p>
          <a:endParaRPr lang="en-US"/>
        </a:p>
      </dgm:t>
    </dgm:pt>
    <dgm:pt modelId="{A7363260-1E5D-454C-AC32-E49180079C56}">
      <dgm:prSet phldrT="[Text]" custT="1"/>
      <dgm:spPr/>
      <dgm:t>
        <a:bodyPr/>
        <a:lstStyle/>
        <a:p>
          <a:r>
            <a:rPr lang="en-US" sz="1100" dirty="0"/>
            <a:t>Tet Offensive</a:t>
          </a:r>
        </a:p>
      </dgm:t>
    </dgm:pt>
    <dgm:pt modelId="{719E8A8E-75DD-48E7-B402-222984E621A3}" type="parTrans" cxnId="{CD814A54-815B-4D52-B8B2-C840B54C02EF}">
      <dgm:prSet/>
      <dgm:spPr/>
      <dgm:t>
        <a:bodyPr/>
        <a:lstStyle/>
        <a:p>
          <a:endParaRPr lang="en-US"/>
        </a:p>
      </dgm:t>
    </dgm:pt>
    <dgm:pt modelId="{755B3FD0-9CC2-4E0E-B391-7BFA4B51BEF9}" type="sibTrans" cxnId="{CD814A54-815B-4D52-B8B2-C840B54C02EF}">
      <dgm:prSet/>
      <dgm:spPr/>
      <dgm:t>
        <a:bodyPr/>
        <a:lstStyle/>
        <a:p>
          <a:endParaRPr lang="en-US"/>
        </a:p>
      </dgm:t>
    </dgm:pt>
    <dgm:pt modelId="{D0F6CF47-9FF9-4599-BAE1-20733C819ECA}">
      <dgm:prSet phldrT="[Text]" custT="1"/>
      <dgm:spPr/>
      <dgm:t>
        <a:bodyPr/>
        <a:lstStyle/>
        <a:p>
          <a:r>
            <a:rPr lang="en-US" sz="1000" dirty="0"/>
            <a:t>April</a:t>
          </a:r>
        </a:p>
      </dgm:t>
    </dgm:pt>
    <dgm:pt modelId="{59FFF062-049E-425D-A991-735E87B69723}" type="parTrans" cxnId="{62DE82B9-2124-4AAA-B84A-EA6AC424F0B2}">
      <dgm:prSet/>
      <dgm:spPr/>
      <dgm:t>
        <a:bodyPr/>
        <a:lstStyle/>
        <a:p>
          <a:endParaRPr lang="en-US"/>
        </a:p>
      </dgm:t>
    </dgm:pt>
    <dgm:pt modelId="{5F9DEB36-5783-4009-9004-491D418A7AF0}" type="sibTrans" cxnId="{62DE82B9-2124-4AAA-B84A-EA6AC424F0B2}">
      <dgm:prSet/>
      <dgm:spPr/>
      <dgm:t>
        <a:bodyPr/>
        <a:lstStyle/>
        <a:p>
          <a:endParaRPr lang="en-US"/>
        </a:p>
      </dgm:t>
    </dgm:pt>
    <dgm:pt modelId="{2C4EF4A5-926E-43E3-B7E6-A6DD1B5C9F10}">
      <dgm:prSet phldrT="[Text]" custT="1"/>
      <dgm:spPr/>
      <dgm:t>
        <a:bodyPr/>
        <a:lstStyle/>
        <a:p>
          <a:r>
            <a:rPr lang="en-US" sz="1050" dirty="0"/>
            <a:t>Martin Luther King assassinated</a:t>
          </a:r>
        </a:p>
      </dgm:t>
    </dgm:pt>
    <dgm:pt modelId="{3A578665-6749-4FC5-8351-6A37883F6977}" type="parTrans" cxnId="{6A5E895B-B2CF-4BA2-A804-D63A6EA38392}">
      <dgm:prSet/>
      <dgm:spPr/>
      <dgm:t>
        <a:bodyPr/>
        <a:lstStyle/>
        <a:p>
          <a:endParaRPr lang="en-US"/>
        </a:p>
      </dgm:t>
    </dgm:pt>
    <dgm:pt modelId="{9E309C17-4B6A-4BB4-96A5-FC7FD869C243}" type="sibTrans" cxnId="{6A5E895B-B2CF-4BA2-A804-D63A6EA38392}">
      <dgm:prSet/>
      <dgm:spPr/>
      <dgm:t>
        <a:bodyPr/>
        <a:lstStyle/>
        <a:p>
          <a:endParaRPr lang="en-US"/>
        </a:p>
      </dgm:t>
    </dgm:pt>
    <dgm:pt modelId="{5A8ACBD6-1559-4BDA-9268-25B38272AF8E}">
      <dgm:prSet phldrT="[Text]" custT="1"/>
      <dgm:spPr/>
      <dgm:t>
        <a:bodyPr/>
        <a:lstStyle/>
        <a:p>
          <a:r>
            <a:rPr lang="en-US" sz="1000" dirty="0"/>
            <a:t>Aug</a:t>
          </a:r>
        </a:p>
      </dgm:t>
    </dgm:pt>
    <dgm:pt modelId="{909A73C6-0509-4F55-B047-63D57060BC18}" type="parTrans" cxnId="{9FB4DAA0-A48F-4CD4-8E53-553ECDB86CCC}">
      <dgm:prSet/>
      <dgm:spPr/>
      <dgm:t>
        <a:bodyPr/>
        <a:lstStyle/>
        <a:p>
          <a:endParaRPr lang="en-US"/>
        </a:p>
      </dgm:t>
    </dgm:pt>
    <dgm:pt modelId="{E2970FA4-50F1-4D64-BDEA-424748837111}" type="sibTrans" cxnId="{9FB4DAA0-A48F-4CD4-8E53-553ECDB86CCC}">
      <dgm:prSet/>
      <dgm:spPr/>
      <dgm:t>
        <a:bodyPr/>
        <a:lstStyle/>
        <a:p>
          <a:endParaRPr lang="en-US"/>
        </a:p>
      </dgm:t>
    </dgm:pt>
    <dgm:pt modelId="{BADA3DBE-6807-4856-82E3-4692F5BF0163}">
      <dgm:prSet phldrT="[Text]" custT="1"/>
      <dgm:spPr/>
      <dgm:t>
        <a:bodyPr/>
        <a:lstStyle/>
        <a:p>
          <a:r>
            <a:rPr lang="en-US" sz="1000" dirty="0"/>
            <a:t>Nov</a:t>
          </a:r>
        </a:p>
      </dgm:t>
    </dgm:pt>
    <dgm:pt modelId="{451E47A9-312F-4402-9D62-286F981B6864}" type="parTrans" cxnId="{B6BCFF17-7BE1-494F-942E-069E8066330A}">
      <dgm:prSet/>
      <dgm:spPr/>
      <dgm:t>
        <a:bodyPr/>
        <a:lstStyle/>
        <a:p>
          <a:endParaRPr lang="en-US"/>
        </a:p>
      </dgm:t>
    </dgm:pt>
    <dgm:pt modelId="{5BE99FE2-E703-440E-B934-95AFF6F65111}" type="sibTrans" cxnId="{B6BCFF17-7BE1-494F-942E-069E8066330A}">
      <dgm:prSet/>
      <dgm:spPr/>
      <dgm:t>
        <a:bodyPr/>
        <a:lstStyle/>
        <a:p>
          <a:endParaRPr lang="en-US"/>
        </a:p>
      </dgm:t>
    </dgm:pt>
    <dgm:pt modelId="{91C28633-4BBC-4F84-A289-45188091DA1C}">
      <dgm:prSet phldrT="[Text]" custT="1"/>
      <dgm:spPr/>
      <dgm:t>
        <a:bodyPr/>
        <a:lstStyle/>
        <a:p>
          <a:r>
            <a:rPr lang="en-US" sz="1050" dirty="0"/>
            <a:t>Robert F. Kennedy assassinated</a:t>
          </a:r>
        </a:p>
      </dgm:t>
    </dgm:pt>
    <dgm:pt modelId="{BAABB07F-ACA2-4176-9E60-A3C3879B6F29}" type="parTrans" cxnId="{9DFA7A1A-4911-4FB2-A3C5-0BAA42AB9EAC}">
      <dgm:prSet/>
      <dgm:spPr/>
      <dgm:t>
        <a:bodyPr/>
        <a:lstStyle/>
        <a:p>
          <a:endParaRPr lang="en-US"/>
        </a:p>
      </dgm:t>
    </dgm:pt>
    <dgm:pt modelId="{13B80BB0-0EB8-4797-8E9F-0FFAE2F7E6D4}" type="sibTrans" cxnId="{9DFA7A1A-4911-4FB2-A3C5-0BAA42AB9EAC}">
      <dgm:prSet/>
      <dgm:spPr/>
      <dgm:t>
        <a:bodyPr/>
        <a:lstStyle/>
        <a:p>
          <a:endParaRPr lang="en-US"/>
        </a:p>
      </dgm:t>
    </dgm:pt>
    <dgm:pt modelId="{D134DDF5-5F86-48FF-8B34-6D9CC1635193}">
      <dgm:prSet phldrT="[Text]" custT="1"/>
      <dgm:spPr/>
      <dgm:t>
        <a:bodyPr/>
        <a:lstStyle/>
        <a:p>
          <a:r>
            <a:rPr lang="en-US" sz="1000" dirty="0"/>
            <a:t>June</a:t>
          </a:r>
        </a:p>
      </dgm:t>
    </dgm:pt>
    <dgm:pt modelId="{98ED9659-83B8-4AD9-A684-9F9EC29C4921}" type="parTrans" cxnId="{436CEDA9-BE08-4D21-AD38-FC75AF3FB35C}">
      <dgm:prSet/>
      <dgm:spPr/>
      <dgm:t>
        <a:bodyPr/>
        <a:lstStyle/>
        <a:p>
          <a:endParaRPr lang="en-US"/>
        </a:p>
      </dgm:t>
    </dgm:pt>
    <dgm:pt modelId="{DFCD7436-26CA-40AB-9FD1-B1805C56030A}" type="sibTrans" cxnId="{436CEDA9-BE08-4D21-AD38-FC75AF3FB35C}">
      <dgm:prSet/>
      <dgm:spPr/>
      <dgm:t>
        <a:bodyPr/>
        <a:lstStyle/>
        <a:p>
          <a:endParaRPr lang="en-US"/>
        </a:p>
      </dgm:t>
    </dgm:pt>
    <dgm:pt modelId="{5337B866-3AB9-4E56-9BCF-DEB935ACED2B}">
      <dgm:prSet phldrT="[Text]" custT="1"/>
      <dgm:spPr/>
      <dgm:t>
        <a:bodyPr/>
        <a:lstStyle/>
        <a:p>
          <a:r>
            <a:rPr lang="en-US" sz="1050" dirty="0"/>
            <a:t>Rioting at the Democratic National Convention in Chicago</a:t>
          </a:r>
        </a:p>
      </dgm:t>
    </dgm:pt>
    <dgm:pt modelId="{3459858B-2F0E-4F39-9C51-AF765E86F769}" type="parTrans" cxnId="{70CB3DFF-5BCC-4ED8-B474-890DEDF7E6C0}">
      <dgm:prSet/>
      <dgm:spPr/>
      <dgm:t>
        <a:bodyPr/>
        <a:lstStyle/>
        <a:p>
          <a:endParaRPr lang="en-US"/>
        </a:p>
      </dgm:t>
    </dgm:pt>
    <dgm:pt modelId="{A2C6C990-C6A0-4BDF-8C7B-33FB11FFBC5F}" type="sibTrans" cxnId="{70CB3DFF-5BCC-4ED8-B474-890DEDF7E6C0}">
      <dgm:prSet/>
      <dgm:spPr/>
      <dgm:t>
        <a:bodyPr/>
        <a:lstStyle/>
        <a:p>
          <a:endParaRPr lang="en-US"/>
        </a:p>
      </dgm:t>
    </dgm:pt>
    <dgm:pt modelId="{53E4DC5D-DBAD-4858-84B7-0C54DCDFC264}">
      <dgm:prSet phldrT="[Text]" custT="1"/>
      <dgm:spPr/>
      <dgm:t>
        <a:bodyPr/>
        <a:lstStyle/>
        <a:p>
          <a:r>
            <a:rPr lang="en-US" sz="1050" dirty="0"/>
            <a:t>Richard Nixon elected President</a:t>
          </a:r>
        </a:p>
      </dgm:t>
    </dgm:pt>
    <dgm:pt modelId="{36393DFD-E7B2-4646-ADAB-71BD4322BEEA}" type="parTrans" cxnId="{34EB25B4-08FB-408E-98E0-F5E73FCD1337}">
      <dgm:prSet/>
      <dgm:spPr/>
      <dgm:t>
        <a:bodyPr/>
        <a:lstStyle/>
        <a:p>
          <a:endParaRPr lang="en-US"/>
        </a:p>
      </dgm:t>
    </dgm:pt>
    <dgm:pt modelId="{CB22A700-C7ED-4389-936F-6EF29F995DAD}" type="sibTrans" cxnId="{34EB25B4-08FB-408E-98E0-F5E73FCD1337}">
      <dgm:prSet/>
      <dgm:spPr/>
      <dgm:t>
        <a:bodyPr/>
        <a:lstStyle/>
        <a:p>
          <a:endParaRPr lang="en-US"/>
        </a:p>
      </dgm:t>
    </dgm:pt>
    <dgm:pt modelId="{8883FF7C-822B-4711-A0BC-258FAE5EA973}" type="pres">
      <dgm:prSet presAssocID="{267AC98D-9FC6-4C15-86B5-4C14A5D4743F}" presName="theList" presStyleCnt="0">
        <dgm:presLayoutVars>
          <dgm:dir/>
          <dgm:animLvl val="lvl"/>
          <dgm:resizeHandles val="exact"/>
        </dgm:presLayoutVars>
      </dgm:prSet>
      <dgm:spPr/>
    </dgm:pt>
    <dgm:pt modelId="{D8BA6D88-E644-4CE5-8B7B-C330234CFC0D}" type="pres">
      <dgm:prSet presAssocID="{C092F56E-1C99-494D-98BE-43E39C93328A}" presName="compNode" presStyleCnt="0"/>
      <dgm:spPr/>
    </dgm:pt>
    <dgm:pt modelId="{64C8776D-372F-42EC-865C-8C8D5285B245}" type="pres">
      <dgm:prSet presAssocID="{C092F56E-1C99-494D-98BE-43E39C93328A}" presName="noGeometry" presStyleCnt="0"/>
      <dgm:spPr/>
    </dgm:pt>
    <dgm:pt modelId="{8364E35B-223F-4089-8BB2-9C3273DA6E5E}" type="pres">
      <dgm:prSet presAssocID="{C092F56E-1C99-494D-98BE-43E39C93328A}" presName="childTextVisible" presStyleLbl="bgAccFollowNode1" presStyleIdx="0" presStyleCnt="5" custScaleX="188434" custScaleY="201491" custLinFactNeighborX="9657" custLinFactNeighborY="86916">
        <dgm:presLayoutVars>
          <dgm:bulletEnabled val="1"/>
        </dgm:presLayoutVars>
      </dgm:prSet>
      <dgm:spPr/>
    </dgm:pt>
    <dgm:pt modelId="{8632BBFE-7883-4B9F-ACBC-83FEB0F0756A}" type="pres">
      <dgm:prSet presAssocID="{C092F56E-1C99-494D-98BE-43E39C93328A}" presName="childTextHidden" presStyleLbl="bgAccFollowNode1" presStyleIdx="0" presStyleCnt="5"/>
      <dgm:spPr/>
    </dgm:pt>
    <dgm:pt modelId="{D2E021B9-5956-495A-8769-2A1894575C47}" type="pres">
      <dgm:prSet presAssocID="{C092F56E-1C99-494D-98BE-43E39C93328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E0B4451-9CAF-4702-B94E-0E358AAD675C}" type="pres">
      <dgm:prSet presAssocID="{C092F56E-1C99-494D-98BE-43E39C93328A}" presName="aSpace" presStyleCnt="0"/>
      <dgm:spPr/>
    </dgm:pt>
    <dgm:pt modelId="{07AFA2CA-19BE-436F-A489-48794A0474B1}" type="pres">
      <dgm:prSet presAssocID="{D0F6CF47-9FF9-4599-BAE1-20733C819ECA}" presName="compNode" presStyleCnt="0"/>
      <dgm:spPr/>
    </dgm:pt>
    <dgm:pt modelId="{697686BE-EE6C-42A8-9566-6FF807142D9D}" type="pres">
      <dgm:prSet presAssocID="{D0F6CF47-9FF9-4599-BAE1-20733C819ECA}" presName="noGeometry" presStyleCnt="0"/>
      <dgm:spPr/>
    </dgm:pt>
    <dgm:pt modelId="{9122568F-18B7-4BC1-88E8-9800BF07760B}" type="pres">
      <dgm:prSet presAssocID="{D0F6CF47-9FF9-4599-BAE1-20733C819ECA}" presName="childTextVisible" presStyleLbl="bgAccFollowNode1" presStyleIdx="1" presStyleCnt="5" custScaleX="187342" custScaleY="194555" custLinFactNeighborX="1652" custLinFactNeighborY="90695">
        <dgm:presLayoutVars>
          <dgm:bulletEnabled val="1"/>
        </dgm:presLayoutVars>
      </dgm:prSet>
      <dgm:spPr/>
    </dgm:pt>
    <dgm:pt modelId="{C81D8AE2-8538-426F-972F-3464921C81C2}" type="pres">
      <dgm:prSet presAssocID="{D0F6CF47-9FF9-4599-BAE1-20733C819ECA}" presName="childTextHidden" presStyleLbl="bgAccFollowNode1" presStyleIdx="1" presStyleCnt="5"/>
      <dgm:spPr/>
    </dgm:pt>
    <dgm:pt modelId="{B212ED9C-52AD-44EB-A295-177A3A457F9D}" type="pres">
      <dgm:prSet presAssocID="{D0F6CF47-9FF9-4599-BAE1-20733C819E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D19ADB-908D-4A35-BD59-C2B038093E4E}" type="pres">
      <dgm:prSet presAssocID="{D0F6CF47-9FF9-4599-BAE1-20733C819ECA}" presName="aSpace" presStyleCnt="0"/>
      <dgm:spPr/>
    </dgm:pt>
    <dgm:pt modelId="{A1F16F04-68F4-4120-B1C9-E8B3CB581538}" type="pres">
      <dgm:prSet presAssocID="{D134DDF5-5F86-48FF-8B34-6D9CC1635193}" presName="compNode" presStyleCnt="0"/>
      <dgm:spPr/>
    </dgm:pt>
    <dgm:pt modelId="{00130D18-72F1-4C08-83EB-92E67CB6E7E3}" type="pres">
      <dgm:prSet presAssocID="{D134DDF5-5F86-48FF-8B34-6D9CC1635193}" presName="noGeometry" presStyleCnt="0"/>
      <dgm:spPr/>
    </dgm:pt>
    <dgm:pt modelId="{3286C425-6E76-4330-9ECC-038E63C14442}" type="pres">
      <dgm:prSet presAssocID="{D134DDF5-5F86-48FF-8B34-6D9CC1635193}" presName="childTextVisible" presStyleLbl="bgAccFollowNode1" presStyleIdx="2" presStyleCnt="5" custScaleX="188940" custScaleY="214031" custLinFactNeighborX="6607" custLinFactNeighborY="88805">
        <dgm:presLayoutVars>
          <dgm:bulletEnabled val="1"/>
        </dgm:presLayoutVars>
      </dgm:prSet>
      <dgm:spPr/>
    </dgm:pt>
    <dgm:pt modelId="{3A04E04B-61CC-4036-99B6-B7803681BFB1}" type="pres">
      <dgm:prSet presAssocID="{D134DDF5-5F86-48FF-8B34-6D9CC1635193}" presName="childTextHidden" presStyleLbl="bgAccFollowNode1" presStyleIdx="2" presStyleCnt="5"/>
      <dgm:spPr/>
    </dgm:pt>
    <dgm:pt modelId="{42143680-7CBB-4BAF-9B62-6ABD61C39F4D}" type="pres">
      <dgm:prSet presAssocID="{D134DDF5-5F86-48FF-8B34-6D9CC163519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B2B257E-8105-44F7-8820-21072C0BC515}" type="pres">
      <dgm:prSet presAssocID="{D134DDF5-5F86-48FF-8B34-6D9CC1635193}" presName="aSpace" presStyleCnt="0"/>
      <dgm:spPr/>
    </dgm:pt>
    <dgm:pt modelId="{A1C97926-60C3-4968-B530-8476AE98F242}" type="pres">
      <dgm:prSet presAssocID="{5A8ACBD6-1559-4BDA-9268-25B38272AF8E}" presName="compNode" presStyleCnt="0"/>
      <dgm:spPr/>
    </dgm:pt>
    <dgm:pt modelId="{5FB88D03-7FF8-49E3-99BA-A840A71B5844}" type="pres">
      <dgm:prSet presAssocID="{5A8ACBD6-1559-4BDA-9268-25B38272AF8E}" presName="noGeometry" presStyleCnt="0"/>
      <dgm:spPr/>
    </dgm:pt>
    <dgm:pt modelId="{C69B89BA-3AEF-43D9-A3DB-C9E56860A028}" type="pres">
      <dgm:prSet presAssocID="{5A8ACBD6-1559-4BDA-9268-25B38272AF8E}" presName="childTextVisible" presStyleLbl="bgAccFollowNode1" presStyleIdx="3" presStyleCnt="5" custScaleX="174293" custScaleY="205918" custLinFactNeighborX="1652" custLinFactNeighborY="83136">
        <dgm:presLayoutVars>
          <dgm:bulletEnabled val="1"/>
        </dgm:presLayoutVars>
      </dgm:prSet>
      <dgm:spPr/>
    </dgm:pt>
    <dgm:pt modelId="{244B6AAA-29CB-45C8-8B8D-50B76FA6E1AA}" type="pres">
      <dgm:prSet presAssocID="{5A8ACBD6-1559-4BDA-9268-25B38272AF8E}" presName="childTextHidden" presStyleLbl="bgAccFollowNode1" presStyleIdx="3" presStyleCnt="5"/>
      <dgm:spPr/>
    </dgm:pt>
    <dgm:pt modelId="{3F4CC76C-82BB-4AE8-B744-1FCDBE40B54C}" type="pres">
      <dgm:prSet presAssocID="{5A8ACBD6-1559-4BDA-9268-25B38272AF8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2A1DF55-3A7E-4EA4-803F-5F3BEDC5B276}" type="pres">
      <dgm:prSet presAssocID="{5A8ACBD6-1559-4BDA-9268-25B38272AF8E}" presName="aSpace" presStyleCnt="0"/>
      <dgm:spPr/>
    </dgm:pt>
    <dgm:pt modelId="{B1A71766-92F4-4E4F-9CA8-6E65DFB9C947}" type="pres">
      <dgm:prSet presAssocID="{BADA3DBE-6807-4856-82E3-4692F5BF0163}" presName="compNode" presStyleCnt="0"/>
      <dgm:spPr/>
    </dgm:pt>
    <dgm:pt modelId="{141AD587-BE08-4C7D-918B-F59E88C2F20B}" type="pres">
      <dgm:prSet presAssocID="{BADA3DBE-6807-4856-82E3-4692F5BF0163}" presName="noGeometry" presStyleCnt="0"/>
      <dgm:spPr/>
    </dgm:pt>
    <dgm:pt modelId="{10114D5C-0C77-466F-87A7-926969F505F8}" type="pres">
      <dgm:prSet presAssocID="{BADA3DBE-6807-4856-82E3-4692F5BF0163}" presName="childTextVisible" presStyleLbl="bgAccFollowNode1" presStyleIdx="4" presStyleCnt="5" custScaleX="203715" custScaleY="242622" custLinFactNeighborX="1652" custLinFactNeighborY="92584">
        <dgm:presLayoutVars>
          <dgm:bulletEnabled val="1"/>
        </dgm:presLayoutVars>
      </dgm:prSet>
      <dgm:spPr/>
    </dgm:pt>
    <dgm:pt modelId="{47AACDCB-7848-4C51-864A-8D26FE73F382}" type="pres">
      <dgm:prSet presAssocID="{BADA3DBE-6807-4856-82E3-4692F5BF0163}" presName="childTextHidden" presStyleLbl="bgAccFollowNode1" presStyleIdx="4" presStyleCnt="5"/>
      <dgm:spPr/>
    </dgm:pt>
    <dgm:pt modelId="{14342D9B-8B34-45FA-A394-2CF198C36727}" type="pres">
      <dgm:prSet presAssocID="{BADA3DBE-6807-4856-82E3-4692F5BF016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B6BCFF17-7BE1-494F-942E-069E8066330A}" srcId="{267AC98D-9FC6-4C15-86B5-4C14A5D4743F}" destId="{BADA3DBE-6807-4856-82E3-4692F5BF0163}" srcOrd="4" destOrd="0" parTransId="{451E47A9-312F-4402-9D62-286F981B6864}" sibTransId="{5BE99FE2-E703-440E-B934-95AFF6F65111}"/>
    <dgm:cxn modelId="{7DD47D19-2463-434B-B968-9D9487178054}" type="presOf" srcId="{5337B866-3AB9-4E56-9BCF-DEB935ACED2B}" destId="{244B6AAA-29CB-45C8-8B8D-50B76FA6E1AA}" srcOrd="1" destOrd="0" presId="urn:microsoft.com/office/officeart/2005/8/layout/hProcess6"/>
    <dgm:cxn modelId="{9DFA7A1A-4911-4FB2-A3C5-0BAA42AB9EAC}" srcId="{D134DDF5-5F86-48FF-8B34-6D9CC1635193}" destId="{91C28633-4BBC-4F84-A289-45188091DA1C}" srcOrd="0" destOrd="0" parTransId="{BAABB07F-ACA2-4176-9E60-A3C3879B6F29}" sibTransId="{13B80BB0-0EB8-4797-8E9F-0FFAE2F7E6D4}"/>
    <dgm:cxn modelId="{2955E41A-64E4-4085-9511-9930A3190172}" type="presOf" srcId="{267AC98D-9FC6-4C15-86B5-4C14A5D4743F}" destId="{8883FF7C-822B-4711-A0BC-258FAE5EA973}" srcOrd="0" destOrd="0" presId="urn:microsoft.com/office/officeart/2005/8/layout/hProcess6"/>
    <dgm:cxn modelId="{67AE9F39-779B-455A-8F8C-C10225C84530}" type="presOf" srcId="{91C28633-4BBC-4F84-A289-45188091DA1C}" destId="{3286C425-6E76-4330-9ECC-038E63C14442}" srcOrd="0" destOrd="0" presId="urn:microsoft.com/office/officeart/2005/8/layout/hProcess6"/>
    <dgm:cxn modelId="{CB8FB63E-02ED-44B6-AEB2-C094325A19CD}" type="presOf" srcId="{2C4EF4A5-926E-43E3-B7E6-A6DD1B5C9F10}" destId="{C81D8AE2-8538-426F-972F-3464921C81C2}" srcOrd="1" destOrd="0" presId="urn:microsoft.com/office/officeart/2005/8/layout/hProcess6"/>
    <dgm:cxn modelId="{55152F49-F3C0-4FB0-9BC2-37FFD94CEE11}" type="presOf" srcId="{A7363260-1E5D-454C-AC32-E49180079C56}" destId="{8632BBFE-7883-4B9F-ACBC-83FEB0F0756A}" srcOrd="1" destOrd="0" presId="urn:microsoft.com/office/officeart/2005/8/layout/hProcess6"/>
    <dgm:cxn modelId="{CD814A54-815B-4D52-B8B2-C840B54C02EF}" srcId="{C092F56E-1C99-494D-98BE-43E39C93328A}" destId="{A7363260-1E5D-454C-AC32-E49180079C56}" srcOrd="0" destOrd="0" parTransId="{719E8A8E-75DD-48E7-B402-222984E621A3}" sibTransId="{755B3FD0-9CC2-4E0E-B391-7BFA4B51BEF9}"/>
    <dgm:cxn modelId="{6A5E895B-B2CF-4BA2-A804-D63A6EA38392}" srcId="{D0F6CF47-9FF9-4599-BAE1-20733C819ECA}" destId="{2C4EF4A5-926E-43E3-B7E6-A6DD1B5C9F10}" srcOrd="0" destOrd="0" parTransId="{3A578665-6749-4FC5-8351-6A37883F6977}" sibTransId="{9E309C17-4B6A-4BB4-96A5-FC7FD869C243}"/>
    <dgm:cxn modelId="{E0F85C5C-7A2F-420C-981A-8B0F64C5B76F}" type="presOf" srcId="{53E4DC5D-DBAD-4858-84B7-0C54DCDFC264}" destId="{47AACDCB-7848-4C51-864A-8D26FE73F382}" srcOrd="1" destOrd="0" presId="urn:microsoft.com/office/officeart/2005/8/layout/hProcess6"/>
    <dgm:cxn modelId="{5117A166-25B4-449B-BFE3-5C7A93F688EE}" type="presOf" srcId="{91C28633-4BBC-4F84-A289-45188091DA1C}" destId="{3A04E04B-61CC-4036-99B6-B7803681BFB1}" srcOrd="1" destOrd="0" presId="urn:microsoft.com/office/officeart/2005/8/layout/hProcess6"/>
    <dgm:cxn modelId="{776D9174-1C66-41DA-81AA-121654476F47}" type="presOf" srcId="{BADA3DBE-6807-4856-82E3-4692F5BF0163}" destId="{14342D9B-8B34-45FA-A394-2CF198C36727}" srcOrd="0" destOrd="0" presId="urn:microsoft.com/office/officeart/2005/8/layout/hProcess6"/>
    <dgm:cxn modelId="{7863977E-99BB-4946-ABE2-C719F8B98CB8}" type="presOf" srcId="{D0F6CF47-9FF9-4599-BAE1-20733C819ECA}" destId="{B212ED9C-52AD-44EB-A295-177A3A457F9D}" srcOrd="0" destOrd="0" presId="urn:microsoft.com/office/officeart/2005/8/layout/hProcess6"/>
    <dgm:cxn modelId="{DEFFD58D-7335-4144-851F-79D279625E81}" type="presOf" srcId="{2C4EF4A5-926E-43E3-B7E6-A6DD1B5C9F10}" destId="{9122568F-18B7-4BC1-88E8-9800BF07760B}" srcOrd="0" destOrd="0" presId="urn:microsoft.com/office/officeart/2005/8/layout/hProcess6"/>
    <dgm:cxn modelId="{C1CACD91-BF55-4B55-BE30-68121FF2E94C}" type="presOf" srcId="{5337B866-3AB9-4E56-9BCF-DEB935ACED2B}" destId="{C69B89BA-3AEF-43D9-A3DB-C9E56860A028}" srcOrd="0" destOrd="0" presId="urn:microsoft.com/office/officeart/2005/8/layout/hProcess6"/>
    <dgm:cxn modelId="{9FB4DAA0-A48F-4CD4-8E53-553ECDB86CCC}" srcId="{267AC98D-9FC6-4C15-86B5-4C14A5D4743F}" destId="{5A8ACBD6-1559-4BDA-9268-25B38272AF8E}" srcOrd="3" destOrd="0" parTransId="{909A73C6-0509-4F55-B047-63D57060BC18}" sibTransId="{E2970FA4-50F1-4D64-BDEA-424748837111}"/>
    <dgm:cxn modelId="{AF8AAEA7-5C26-47B6-8BFA-9C2E8D609315}" srcId="{267AC98D-9FC6-4C15-86B5-4C14A5D4743F}" destId="{C092F56E-1C99-494D-98BE-43E39C93328A}" srcOrd="0" destOrd="0" parTransId="{DFA32610-BE33-4829-BA86-F25E80E0ECC7}" sibTransId="{5C3BE844-4015-4F8F-9CAE-78396FFADA7F}"/>
    <dgm:cxn modelId="{436CEDA9-BE08-4D21-AD38-FC75AF3FB35C}" srcId="{267AC98D-9FC6-4C15-86B5-4C14A5D4743F}" destId="{D134DDF5-5F86-48FF-8B34-6D9CC1635193}" srcOrd="2" destOrd="0" parTransId="{98ED9659-83B8-4AD9-A684-9F9EC29C4921}" sibTransId="{DFCD7436-26CA-40AB-9FD1-B1805C56030A}"/>
    <dgm:cxn modelId="{76B811AD-D085-429E-AA0C-116C3C96604D}" type="presOf" srcId="{A7363260-1E5D-454C-AC32-E49180079C56}" destId="{8364E35B-223F-4089-8BB2-9C3273DA6E5E}" srcOrd="0" destOrd="0" presId="urn:microsoft.com/office/officeart/2005/8/layout/hProcess6"/>
    <dgm:cxn modelId="{B6BC80AF-8002-40CD-8BA7-F823027DEBD2}" type="presOf" srcId="{C092F56E-1C99-494D-98BE-43E39C93328A}" destId="{D2E021B9-5956-495A-8769-2A1894575C47}" srcOrd="0" destOrd="0" presId="urn:microsoft.com/office/officeart/2005/8/layout/hProcess6"/>
    <dgm:cxn modelId="{34EB25B4-08FB-408E-98E0-F5E73FCD1337}" srcId="{BADA3DBE-6807-4856-82E3-4692F5BF0163}" destId="{53E4DC5D-DBAD-4858-84B7-0C54DCDFC264}" srcOrd="0" destOrd="0" parTransId="{36393DFD-E7B2-4646-ADAB-71BD4322BEEA}" sibTransId="{CB22A700-C7ED-4389-936F-6EF29F995DAD}"/>
    <dgm:cxn modelId="{62DE82B9-2124-4AAA-B84A-EA6AC424F0B2}" srcId="{267AC98D-9FC6-4C15-86B5-4C14A5D4743F}" destId="{D0F6CF47-9FF9-4599-BAE1-20733C819ECA}" srcOrd="1" destOrd="0" parTransId="{59FFF062-049E-425D-A991-735E87B69723}" sibTransId="{5F9DEB36-5783-4009-9004-491D418A7AF0}"/>
    <dgm:cxn modelId="{04801DDB-4747-4287-BB49-F6DF0700C5BA}" type="presOf" srcId="{53E4DC5D-DBAD-4858-84B7-0C54DCDFC264}" destId="{10114D5C-0C77-466F-87A7-926969F505F8}" srcOrd="0" destOrd="0" presId="urn:microsoft.com/office/officeart/2005/8/layout/hProcess6"/>
    <dgm:cxn modelId="{2F9C42ED-E61A-4EA8-AE29-7D01429CF111}" type="presOf" srcId="{5A8ACBD6-1559-4BDA-9268-25B38272AF8E}" destId="{3F4CC76C-82BB-4AE8-B744-1FCDBE40B54C}" srcOrd="0" destOrd="0" presId="urn:microsoft.com/office/officeart/2005/8/layout/hProcess6"/>
    <dgm:cxn modelId="{BAA3A5FD-A5F8-4699-928F-91229609E45A}" type="presOf" srcId="{D134DDF5-5F86-48FF-8B34-6D9CC1635193}" destId="{42143680-7CBB-4BAF-9B62-6ABD61C39F4D}" srcOrd="0" destOrd="0" presId="urn:microsoft.com/office/officeart/2005/8/layout/hProcess6"/>
    <dgm:cxn modelId="{70CB3DFF-5BCC-4ED8-B474-890DEDF7E6C0}" srcId="{5A8ACBD6-1559-4BDA-9268-25B38272AF8E}" destId="{5337B866-3AB9-4E56-9BCF-DEB935ACED2B}" srcOrd="0" destOrd="0" parTransId="{3459858B-2F0E-4F39-9C51-AF765E86F769}" sibTransId="{A2C6C990-C6A0-4BDF-8C7B-33FB11FFBC5F}"/>
    <dgm:cxn modelId="{A7877AF9-3079-4E37-A08B-D33CA3E5C858}" type="presParOf" srcId="{8883FF7C-822B-4711-A0BC-258FAE5EA973}" destId="{D8BA6D88-E644-4CE5-8B7B-C330234CFC0D}" srcOrd="0" destOrd="0" presId="urn:microsoft.com/office/officeart/2005/8/layout/hProcess6"/>
    <dgm:cxn modelId="{3F4015B3-DD38-4BC6-94B0-15CB3866B95D}" type="presParOf" srcId="{D8BA6D88-E644-4CE5-8B7B-C330234CFC0D}" destId="{64C8776D-372F-42EC-865C-8C8D5285B245}" srcOrd="0" destOrd="0" presId="urn:microsoft.com/office/officeart/2005/8/layout/hProcess6"/>
    <dgm:cxn modelId="{E0AC7110-D61C-4BBB-AB63-16F28F7CC791}" type="presParOf" srcId="{D8BA6D88-E644-4CE5-8B7B-C330234CFC0D}" destId="{8364E35B-223F-4089-8BB2-9C3273DA6E5E}" srcOrd="1" destOrd="0" presId="urn:microsoft.com/office/officeart/2005/8/layout/hProcess6"/>
    <dgm:cxn modelId="{D3FDAE38-F7DA-4248-856E-175B3C07B445}" type="presParOf" srcId="{D8BA6D88-E644-4CE5-8B7B-C330234CFC0D}" destId="{8632BBFE-7883-4B9F-ACBC-83FEB0F0756A}" srcOrd="2" destOrd="0" presId="urn:microsoft.com/office/officeart/2005/8/layout/hProcess6"/>
    <dgm:cxn modelId="{3DD2EC99-6F04-4F73-8E73-CC263CB4338E}" type="presParOf" srcId="{D8BA6D88-E644-4CE5-8B7B-C330234CFC0D}" destId="{D2E021B9-5956-495A-8769-2A1894575C47}" srcOrd="3" destOrd="0" presId="urn:microsoft.com/office/officeart/2005/8/layout/hProcess6"/>
    <dgm:cxn modelId="{E4A6252C-A9A8-4A51-9EB7-B6130C1E9B7E}" type="presParOf" srcId="{8883FF7C-822B-4711-A0BC-258FAE5EA973}" destId="{7E0B4451-9CAF-4702-B94E-0E358AAD675C}" srcOrd="1" destOrd="0" presId="urn:microsoft.com/office/officeart/2005/8/layout/hProcess6"/>
    <dgm:cxn modelId="{F389F0AE-DF0B-425D-99B5-CF58E0882417}" type="presParOf" srcId="{8883FF7C-822B-4711-A0BC-258FAE5EA973}" destId="{07AFA2CA-19BE-436F-A489-48794A0474B1}" srcOrd="2" destOrd="0" presId="urn:microsoft.com/office/officeart/2005/8/layout/hProcess6"/>
    <dgm:cxn modelId="{A253E782-6045-4692-9B0E-C0BEC59491B0}" type="presParOf" srcId="{07AFA2CA-19BE-436F-A489-48794A0474B1}" destId="{697686BE-EE6C-42A8-9566-6FF807142D9D}" srcOrd="0" destOrd="0" presId="urn:microsoft.com/office/officeart/2005/8/layout/hProcess6"/>
    <dgm:cxn modelId="{5938570D-F1DD-4EE9-98A5-3A889DF5ACBD}" type="presParOf" srcId="{07AFA2CA-19BE-436F-A489-48794A0474B1}" destId="{9122568F-18B7-4BC1-88E8-9800BF07760B}" srcOrd="1" destOrd="0" presId="urn:microsoft.com/office/officeart/2005/8/layout/hProcess6"/>
    <dgm:cxn modelId="{0BC4E15F-A2E7-4BEA-AA3C-83EAFA20AC65}" type="presParOf" srcId="{07AFA2CA-19BE-436F-A489-48794A0474B1}" destId="{C81D8AE2-8538-426F-972F-3464921C81C2}" srcOrd="2" destOrd="0" presId="urn:microsoft.com/office/officeart/2005/8/layout/hProcess6"/>
    <dgm:cxn modelId="{02AF62F3-1402-4FB0-88F9-8DB63A7A8D02}" type="presParOf" srcId="{07AFA2CA-19BE-436F-A489-48794A0474B1}" destId="{B212ED9C-52AD-44EB-A295-177A3A457F9D}" srcOrd="3" destOrd="0" presId="urn:microsoft.com/office/officeart/2005/8/layout/hProcess6"/>
    <dgm:cxn modelId="{3AA43AA0-6B75-46D8-9CB1-DCBE5F325AFB}" type="presParOf" srcId="{8883FF7C-822B-4711-A0BC-258FAE5EA973}" destId="{D0D19ADB-908D-4A35-BD59-C2B038093E4E}" srcOrd="3" destOrd="0" presId="urn:microsoft.com/office/officeart/2005/8/layout/hProcess6"/>
    <dgm:cxn modelId="{F59A14E7-C9BE-4560-B1B6-15FD222905D2}" type="presParOf" srcId="{8883FF7C-822B-4711-A0BC-258FAE5EA973}" destId="{A1F16F04-68F4-4120-B1C9-E8B3CB581538}" srcOrd="4" destOrd="0" presId="urn:microsoft.com/office/officeart/2005/8/layout/hProcess6"/>
    <dgm:cxn modelId="{0B98EC7A-69B0-45D2-80AB-1DC7858B3D5D}" type="presParOf" srcId="{A1F16F04-68F4-4120-B1C9-E8B3CB581538}" destId="{00130D18-72F1-4C08-83EB-92E67CB6E7E3}" srcOrd="0" destOrd="0" presId="urn:microsoft.com/office/officeart/2005/8/layout/hProcess6"/>
    <dgm:cxn modelId="{163B1620-FEBD-46F7-B9EB-7B0302E02CB3}" type="presParOf" srcId="{A1F16F04-68F4-4120-B1C9-E8B3CB581538}" destId="{3286C425-6E76-4330-9ECC-038E63C14442}" srcOrd="1" destOrd="0" presId="urn:microsoft.com/office/officeart/2005/8/layout/hProcess6"/>
    <dgm:cxn modelId="{2FB1A04C-20C4-4A72-A719-EB49CC6A432A}" type="presParOf" srcId="{A1F16F04-68F4-4120-B1C9-E8B3CB581538}" destId="{3A04E04B-61CC-4036-99B6-B7803681BFB1}" srcOrd="2" destOrd="0" presId="urn:microsoft.com/office/officeart/2005/8/layout/hProcess6"/>
    <dgm:cxn modelId="{D12F9C5C-E6CC-45D9-8730-0CEC607C3EE1}" type="presParOf" srcId="{A1F16F04-68F4-4120-B1C9-E8B3CB581538}" destId="{42143680-7CBB-4BAF-9B62-6ABD61C39F4D}" srcOrd="3" destOrd="0" presId="urn:microsoft.com/office/officeart/2005/8/layout/hProcess6"/>
    <dgm:cxn modelId="{8E58A9E9-9003-49A4-B34F-D1D56CFC00DC}" type="presParOf" srcId="{8883FF7C-822B-4711-A0BC-258FAE5EA973}" destId="{6B2B257E-8105-44F7-8820-21072C0BC515}" srcOrd="5" destOrd="0" presId="urn:microsoft.com/office/officeart/2005/8/layout/hProcess6"/>
    <dgm:cxn modelId="{69DE170C-3545-4756-B68A-36C3E027E4AA}" type="presParOf" srcId="{8883FF7C-822B-4711-A0BC-258FAE5EA973}" destId="{A1C97926-60C3-4968-B530-8476AE98F242}" srcOrd="6" destOrd="0" presId="urn:microsoft.com/office/officeart/2005/8/layout/hProcess6"/>
    <dgm:cxn modelId="{4C4BD226-F590-4BD4-B725-B50BC4EDE897}" type="presParOf" srcId="{A1C97926-60C3-4968-B530-8476AE98F242}" destId="{5FB88D03-7FF8-49E3-99BA-A840A71B5844}" srcOrd="0" destOrd="0" presId="urn:microsoft.com/office/officeart/2005/8/layout/hProcess6"/>
    <dgm:cxn modelId="{D9A6D3C3-7435-4B36-B679-F1975274AAA0}" type="presParOf" srcId="{A1C97926-60C3-4968-B530-8476AE98F242}" destId="{C69B89BA-3AEF-43D9-A3DB-C9E56860A028}" srcOrd="1" destOrd="0" presId="urn:microsoft.com/office/officeart/2005/8/layout/hProcess6"/>
    <dgm:cxn modelId="{C1A844C3-5187-4922-8E3A-5805F188A0AE}" type="presParOf" srcId="{A1C97926-60C3-4968-B530-8476AE98F242}" destId="{244B6AAA-29CB-45C8-8B8D-50B76FA6E1AA}" srcOrd="2" destOrd="0" presId="urn:microsoft.com/office/officeart/2005/8/layout/hProcess6"/>
    <dgm:cxn modelId="{2FD0DE42-4DD9-4F46-BD9E-7655BAAD3E0B}" type="presParOf" srcId="{A1C97926-60C3-4968-B530-8476AE98F242}" destId="{3F4CC76C-82BB-4AE8-B744-1FCDBE40B54C}" srcOrd="3" destOrd="0" presId="urn:microsoft.com/office/officeart/2005/8/layout/hProcess6"/>
    <dgm:cxn modelId="{A8AAEA75-AA56-40E9-8E24-65D80435C410}" type="presParOf" srcId="{8883FF7C-822B-4711-A0BC-258FAE5EA973}" destId="{B2A1DF55-3A7E-4EA4-803F-5F3BEDC5B276}" srcOrd="7" destOrd="0" presId="urn:microsoft.com/office/officeart/2005/8/layout/hProcess6"/>
    <dgm:cxn modelId="{BE2B0E49-5814-4D6F-BFD4-24E47A8206BE}" type="presParOf" srcId="{8883FF7C-822B-4711-A0BC-258FAE5EA973}" destId="{B1A71766-92F4-4E4F-9CA8-6E65DFB9C947}" srcOrd="8" destOrd="0" presId="urn:microsoft.com/office/officeart/2005/8/layout/hProcess6"/>
    <dgm:cxn modelId="{181EA3E1-84B4-4C02-B621-7CB33D5DC637}" type="presParOf" srcId="{B1A71766-92F4-4E4F-9CA8-6E65DFB9C947}" destId="{141AD587-BE08-4C7D-918B-F59E88C2F20B}" srcOrd="0" destOrd="0" presId="urn:microsoft.com/office/officeart/2005/8/layout/hProcess6"/>
    <dgm:cxn modelId="{52C36AC9-C761-4A76-AEAE-73AF15541D16}" type="presParOf" srcId="{B1A71766-92F4-4E4F-9CA8-6E65DFB9C947}" destId="{10114D5C-0C77-466F-87A7-926969F505F8}" srcOrd="1" destOrd="0" presId="urn:microsoft.com/office/officeart/2005/8/layout/hProcess6"/>
    <dgm:cxn modelId="{8F7B571E-FAC0-4361-B010-2E325656C907}" type="presParOf" srcId="{B1A71766-92F4-4E4F-9CA8-6E65DFB9C947}" destId="{47AACDCB-7848-4C51-864A-8D26FE73F382}" srcOrd="2" destOrd="0" presId="urn:microsoft.com/office/officeart/2005/8/layout/hProcess6"/>
    <dgm:cxn modelId="{D195BEA2-A76D-465B-875D-16B94B16D9D5}" type="presParOf" srcId="{B1A71766-92F4-4E4F-9CA8-6E65DFB9C947}" destId="{14342D9B-8B34-45FA-A394-2CF198C3672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7AC98D-9FC6-4C15-86B5-4C14A5D4743F}" type="doc">
      <dgm:prSet loTypeId="urn:microsoft.com/office/officeart/2005/8/layout/hProcess6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092F56E-1C99-494D-98BE-43E39C93328A}">
      <dgm:prSet phldrT="[Text]" custT="1"/>
      <dgm:spPr/>
      <dgm:t>
        <a:bodyPr/>
        <a:lstStyle/>
        <a:p>
          <a:r>
            <a:rPr lang="en-US" sz="1000" dirty="0"/>
            <a:t>Jan-Feb</a:t>
          </a:r>
        </a:p>
      </dgm:t>
    </dgm:pt>
    <dgm:pt modelId="{DFA32610-BE33-4829-BA86-F25E80E0ECC7}" type="parTrans" cxnId="{AF8AAEA7-5C26-47B6-8BFA-9C2E8D609315}">
      <dgm:prSet/>
      <dgm:spPr/>
      <dgm:t>
        <a:bodyPr/>
        <a:lstStyle/>
        <a:p>
          <a:endParaRPr lang="en-US"/>
        </a:p>
      </dgm:t>
    </dgm:pt>
    <dgm:pt modelId="{5C3BE844-4015-4F8F-9CAE-78396FFADA7F}" type="sibTrans" cxnId="{AF8AAEA7-5C26-47B6-8BFA-9C2E8D609315}">
      <dgm:prSet/>
      <dgm:spPr/>
      <dgm:t>
        <a:bodyPr/>
        <a:lstStyle/>
        <a:p>
          <a:endParaRPr lang="en-US"/>
        </a:p>
      </dgm:t>
    </dgm:pt>
    <dgm:pt modelId="{A7363260-1E5D-454C-AC32-E49180079C56}">
      <dgm:prSet phldrT="[Text]" custT="1"/>
      <dgm:spPr/>
      <dgm:t>
        <a:bodyPr/>
        <a:lstStyle/>
        <a:p>
          <a:r>
            <a:rPr lang="en-US" sz="1100" dirty="0"/>
            <a:t>Tet Offensive</a:t>
          </a:r>
        </a:p>
      </dgm:t>
    </dgm:pt>
    <dgm:pt modelId="{719E8A8E-75DD-48E7-B402-222984E621A3}" type="parTrans" cxnId="{CD814A54-815B-4D52-B8B2-C840B54C02EF}">
      <dgm:prSet/>
      <dgm:spPr/>
      <dgm:t>
        <a:bodyPr/>
        <a:lstStyle/>
        <a:p>
          <a:endParaRPr lang="en-US"/>
        </a:p>
      </dgm:t>
    </dgm:pt>
    <dgm:pt modelId="{755B3FD0-9CC2-4E0E-B391-7BFA4B51BEF9}" type="sibTrans" cxnId="{CD814A54-815B-4D52-B8B2-C840B54C02EF}">
      <dgm:prSet/>
      <dgm:spPr/>
      <dgm:t>
        <a:bodyPr/>
        <a:lstStyle/>
        <a:p>
          <a:endParaRPr lang="en-US"/>
        </a:p>
      </dgm:t>
    </dgm:pt>
    <dgm:pt modelId="{D0F6CF47-9FF9-4599-BAE1-20733C819ECA}">
      <dgm:prSet phldrT="[Text]" custT="1"/>
      <dgm:spPr/>
      <dgm:t>
        <a:bodyPr/>
        <a:lstStyle/>
        <a:p>
          <a:r>
            <a:rPr lang="en-US" sz="1000" dirty="0"/>
            <a:t>April</a:t>
          </a:r>
        </a:p>
      </dgm:t>
    </dgm:pt>
    <dgm:pt modelId="{59FFF062-049E-425D-A991-735E87B69723}" type="parTrans" cxnId="{62DE82B9-2124-4AAA-B84A-EA6AC424F0B2}">
      <dgm:prSet/>
      <dgm:spPr/>
      <dgm:t>
        <a:bodyPr/>
        <a:lstStyle/>
        <a:p>
          <a:endParaRPr lang="en-US"/>
        </a:p>
      </dgm:t>
    </dgm:pt>
    <dgm:pt modelId="{5F9DEB36-5783-4009-9004-491D418A7AF0}" type="sibTrans" cxnId="{62DE82B9-2124-4AAA-B84A-EA6AC424F0B2}">
      <dgm:prSet/>
      <dgm:spPr/>
      <dgm:t>
        <a:bodyPr/>
        <a:lstStyle/>
        <a:p>
          <a:endParaRPr lang="en-US"/>
        </a:p>
      </dgm:t>
    </dgm:pt>
    <dgm:pt modelId="{2C4EF4A5-926E-43E3-B7E6-A6DD1B5C9F10}">
      <dgm:prSet phldrT="[Text]" custT="1"/>
      <dgm:spPr/>
      <dgm:t>
        <a:bodyPr/>
        <a:lstStyle/>
        <a:p>
          <a:r>
            <a:rPr lang="en-US" sz="1050" dirty="0"/>
            <a:t>Martin Luther King assassinated</a:t>
          </a:r>
        </a:p>
      </dgm:t>
    </dgm:pt>
    <dgm:pt modelId="{3A578665-6749-4FC5-8351-6A37883F6977}" type="parTrans" cxnId="{6A5E895B-B2CF-4BA2-A804-D63A6EA38392}">
      <dgm:prSet/>
      <dgm:spPr/>
      <dgm:t>
        <a:bodyPr/>
        <a:lstStyle/>
        <a:p>
          <a:endParaRPr lang="en-US"/>
        </a:p>
      </dgm:t>
    </dgm:pt>
    <dgm:pt modelId="{9E309C17-4B6A-4BB4-96A5-FC7FD869C243}" type="sibTrans" cxnId="{6A5E895B-B2CF-4BA2-A804-D63A6EA38392}">
      <dgm:prSet/>
      <dgm:spPr/>
      <dgm:t>
        <a:bodyPr/>
        <a:lstStyle/>
        <a:p>
          <a:endParaRPr lang="en-US"/>
        </a:p>
      </dgm:t>
    </dgm:pt>
    <dgm:pt modelId="{5A8ACBD6-1559-4BDA-9268-25B38272AF8E}">
      <dgm:prSet phldrT="[Text]" custT="1"/>
      <dgm:spPr/>
      <dgm:t>
        <a:bodyPr/>
        <a:lstStyle/>
        <a:p>
          <a:r>
            <a:rPr lang="en-US" sz="1000" dirty="0"/>
            <a:t>Aug</a:t>
          </a:r>
        </a:p>
      </dgm:t>
    </dgm:pt>
    <dgm:pt modelId="{909A73C6-0509-4F55-B047-63D57060BC18}" type="parTrans" cxnId="{9FB4DAA0-A48F-4CD4-8E53-553ECDB86CCC}">
      <dgm:prSet/>
      <dgm:spPr/>
      <dgm:t>
        <a:bodyPr/>
        <a:lstStyle/>
        <a:p>
          <a:endParaRPr lang="en-US"/>
        </a:p>
      </dgm:t>
    </dgm:pt>
    <dgm:pt modelId="{E2970FA4-50F1-4D64-BDEA-424748837111}" type="sibTrans" cxnId="{9FB4DAA0-A48F-4CD4-8E53-553ECDB86CCC}">
      <dgm:prSet/>
      <dgm:spPr/>
      <dgm:t>
        <a:bodyPr/>
        <a:lstStyle/>
        <a:p>
          <a:endParaRPr lang="en-US"/>
        </a:p>
      </dgm:t>
    </dgm:pt>
    <dgm:pt modelId="{BADA3DBE-6807-4856-82E3-4692F5BF0163}">
      <dgm:prSet phldrT="[Text]" custT="1"/>
      <dgm:spPr/>
      <dgm:t>
        <a:bodyPr/>
        <a:lstStyle/>
        <a:p>
          <a:r>
            <a:rPr lang="en-US" sz="1000" dirty="0"/>
            <a:t>Nov</a:t>
          </a:r>
        </a:p>
      </dgm:t>
    </dgm:pt>
    <dgm:pt modelId="{451E47A9-312F-4402-9D62-286F981B6864}" type="parTrans" cxnId="{B6BCFF17-7BE1-494F-942E-069E8066330A}">
      <dgm:prSet/>
      <dgm:spPr/>
      <dgm:t>
        <a:bodyPr/>
        <a:lstStyle/>
        <a:p>
          <a:endParaRPr lang="en-US"/>
        </a:p>
      </dgm:t>
    </dgm:pt>
    <dgm:pt modelId="{5BE99FE2-E703-440E-B934-95AFF6F65111}" type="sibTrans" cxnId="{B6BCFF17-7BE1-494F-942E-069E8066330A}">
      <dgm:prSet/>
      <dgm:spPr/>
      <dgm:t>
        <a:bodyPr/>
        <a:lstStyle/>
        <a:p>
          <a:endParaRPr lang="en-US"/>
        </a:p>
      </dgm:t>
    </dgm:pt>
    <dgm:pt modelId="{91C28633-4BBC-4F84-A289-45188091DA1C}">
      <dgm:prSet phldrT="[Text]" custT="1"/>
      <dgm:spPr/>
      <dgm:t>
        <a:bodyPr/>
        <a:lstStyle/>
        <a:p>
          <a:r>
            <a:rPr lang="en-US" sz="1050" dirty="0"/>
            <a:t>Robert F. Kennedy assassinated</a:t>
          </a:r>
        </a:p>
      </dgm:t>
    </dgm:pt>
    <dgm:pt modelId="{BAABB07F-ACA2-4176-9E60-A3C3879B6F29}" type="parTrans" cxnId="{9DFA7A1A-4911-4FB2-A3C5-0BAA42AB9EAC}">
      <dgm:prSet/>
      <dgm:spPr/>
      <dgm:t>
        <a:bodyPr/>
        <a:lstStyle/>
        <a:p>
          <a:endParaRPr lang="en-US"/>
        </a:p>
      </dgm:t>
    </dgm:pt>
    <dgm:pt modelId="{13B80BB0-0EB8-4797-8E9F-0FFAE2F7E6D4}" type="sibTrans" cxnId="{9DFA7A1A-4911-4FB2-A3C5-0BAA42AB9EAC}">
      <dgm:prSet/>
      <dgm:spPr/>
      <dgm:t>
        <a:bodyPr/>
        <a:lstStyle/>
        <a:p>
          <a:endParaRPr lang="en-US"/>
        </a:p>
      </dgm:t>
    </dgm:pt>
    <dgm:pt modelId="{D134DDF5-5F86-48FF-8B34-6D9CC1635193}">
      <dgm:prSet phldrT="[Text]" custT="1"/>
      <dgm:spPr/>
      <dgm:t>
        <a:bodyPr/>
        <a:lstStyle/>
        <a:p>
          <a:r>
            <a:rPr lang="en-US" sz="1000" dirty="0"/>
            <a:t>June</a:t>
          </a:r>
        </a:p>
      </dgm:t>
    </dgm:pt>
    <dgm:pt modelId="{98ED9659-83B8-4AD9-A684-9F9EC29C4921}" type="parTrans" cxnId="{436CEDA9-BE08-4D21-AD38-FC75AF3FB35C}">
      <dgm:prSet/>
      <dgm:spPr/>
      <dgm:t>
        <a:bodyPr/>
        <a:lstStyle/>
        <a:p>
          <a:endParaRPr lang="en-US"/>
        </a:p>
      </dgm:t>
    </dgm:pt>
    <dgm:pt modelId="{DFCD7436-26CA-40AB-9FD1-B1805C56030A}" type="sibTrans" cxnId="{436CEDA9-BE08-4D21-AD38-FC75AF3FB35C}">
      <dgm:prSet/>
      <dgm:spPr/>
      <dgm:t>
        <a:bodyPr/>
        <a:lstStyle/>
        <a:p>
          <a:endParaRPr lang="en-US"/>
        </a:p>
      </dgm:t>
    </dgm:pt>
    <dgm:pt modelId="{5337B866-3AB9-4E56-9BCF-DEB935ACED2B}">
      <dgm:prSet phldrT="[Text]" custT="1"/>
      <dgm:spPr/>
      <dgm:t>
        <a:bodyPr/>
        <a:lstStyle/>
        <a:p>
          <a:r>
            <a:rPr lang="en-US" sz="1050" dirty="0"/>
            <a:t>Rioting at the Democratic National Convention in Chicago</a:t>
          </a:r>
        </a:p>
      </dgm:t>
    </dgm:pt>
    <dgm:pt modelId="{3459858B-2F0E-4F39-9C51-AF765E86F769}" type="parTrans" cxnId="{70CB3DFF-5BCC-4ED8-B474-890DEDF7E6C0}">
      <dgm:prSet/>
      <dgm:spPr/>
      <dgm:t>
        <a:bodyPr/>
        <a:lstStyle/>
        <a:p>
          <a:endParaRPr lang="en-US"/>
        </a:p>
      </dgm:t>
    </dgm:pt>
    <dgm:pt modelId="{A2C6C990-C6A0-4BDF-8C7B-33FB11FFBC5F}" type="sibTrans" cxnId="{70CB3DFF-5BCC-4ED8-B474-890DEDF7E6C0}">
      <dgm:prSet/>
      <dgm:spPr/>
      <dgm:t>
        <a:bodyPr/>
        <a:lstStyle/>
        <a:p>
          <a:endParaRPr lang="en-US"/>
        </a:p>
      </dgm:t>
    </dgm:pt>
    <dgm:pt modelId="{53E4DC5D-DBAD-4858-84B7-0C54DCDFC264}">
      <dgm:prSet phldrT="[Text]" custT="1"/>
      <dgm:spPr/>
      <dgm:t>
        <a:bodyPr/>
        <a:lstStyle/>
        <a:p>
          <a:r>
            <a:rPr lang="en-US" sz="1050" dirty="0"/>
            <a:t>Richard Nixon elected President</a:t>
          </a:r>
        </a:p>
      </dgm:t>
    </dgm:pt>
    <dgm:pt modelId="{36393DFD-E7B2-4646-ADAB-71BD4322BEEA}" type="parTrans" cxnId="{34EB25B4-08FB-408E-98E0-F5E73FCD1337}">
      <dgm:prSet/>
      <dgm:spPr/>
      <dgm:t>
        <a:bodyPr/>
        <a:lstStyle/>
        <a:p>
          <a:endParaRPr lang="en-US"/>
        </a:p>
      </dgm:t>
    </dgm:pt>
    <dgm:pt modelId="{CB22A700-C7ED-4389-936F-6EF29F995DAD}" type="sibTrans" cxnId="{34EB25B4-08FB-408E-98E0-F5E73FCD1337}">
      <dgm:prSet/>
      <dgm:spPr/>
      <dgm:t>
        <a:bodyPr/>
        <a:lstStyle/>
        <a:p>
          <a:endParaRPr lang="en-US"/>
        </a:p>
      </dgm:t>
    </dgm:pt>
    <dgm:pt modelId="{8883FF7C-822B-4711-A0BC-258FAE5EA973}" type="pres">
      <dgm:prSet presAssocID="{267AC98D-9FC6-4C15-86B5-4C14A5D4743F}" presName="theList" presStyleCnt="0">
        <dgm:presLayoutVars>
          <dgm:dir/>
          <dgm:animLvl val="lvl"/>
          <dgm:resizeHandles val="exact"/>
        </dgm:presLayoutVars>
      </dgm:prSet>
      <dgm:spPr/>
    </dgm:pt>
    <dgm:pt modelId="{D8BA6D88-E644-4CE5-8B7B-C330234CFC0D}" type="pres">
      <dgm:prSet presAssocID="{C092F56E-1C99-494D-98BE-43E39C93328A}" presName="compNode" presStyleCnt="0"/>
      <dgm:spPr/>
    </dgm:pt>
    <dgm:pt modelId="{64C8776D-372F-42EC-865C-8C8D5285B245}" type="pres">
      <dgm:prSet presAssocID="{C092F56E-1C99-494D-98BE-43E39C93328A}" presName="noGeometry" presStyleCnt="0"/>
      <dgm:spPr/>
    </dgm:pt>
    <dgm:pt modelId="{8364E35B-223F-4089-8BB2-9C3273DA6E5E}" type="pres">
      <dgm:prSet presAssocID="{C092F56E-1C99-494D-98BE-43E39C93328A}" presName="childTextVisible" presStyleLbl="bgAccFollowNode1" presStyleIdx="0" presStyleCnt="5" custScaleX="188434" custScaleY="201491" custLinFactNeighborX="9657" custLinFactNeighborY="86916">
        <dgm:presLayoutVars>
          <dgm:bulletEnabled val="1"/>
        </dgm:presLayoutVars>
      </dgm:prSet>
      <dgm:spPr/>
    </dgm:pt>
    <dgm:pt modelId="{8632BBFE-7883-4B9F-ACBC-83FEB0F0756A}" type="pres">
      <dgm:prSet presAssocID="{C092F56E-1C99-494D-98BE-43E39C93328A}" presName="childTextHidden" presStyleLbl="bgAccFollowNode1" presStyleIdx="0" presStyleCnt="5"/>
      <dgm:spPr/>
    </dgm:pt>
    <dgm:pt modelId="{D2E021B9-5956-495A-8769-2A1894575C47}" type="pres">
      <dgm:prSet presAssocID="{C092F56E-1C99-494D-98BE-43E39C93328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E0B4451-9CAF-4702-B94E-0E358AAD675C}" type="pres">
      <dgm:prSet presAssocID="{C092F56E-1C99-494D-98BE-43E39C93328A}" presName="aSpace" presStyleCnt="0"/>
      <dgm:spPr/>
    </dgm:pt>
    <dgm:pt modelId="{07AFA2CA-19BE-436F-A489-48794A0474B1}" type="pres">
      <dgm:prSet presAssocID="{D0F6CF47-9FF9-4599-BAE1-20733C819ECA}" presName="compNode" presStyleCnt="0"/>
      <dgm:spPr/>
    </dgm:pt>
    <dgm:pt modelId="{697686BE-EE6C-42A8-9566-6FF807142D9D}" type="pres">
      <dgm:prSet presAssocID="{D0F6CF47-9FF9-4599-BAE1-20733C819ECA}" presName="noGeometry" presStyleCnt="0"/>
      <dgm:spPr/>
    </dgm:pt>
    <dgm:pt modelId="{9122568F-18B7-4BC1-88E8-9800BF07760B}" type="pres">
      <dgm:prSet presAssocID="{D0F6CF47-9FF9-4599-BAE1-20733C819ECA}" presName="childTextVisible" presStyleLbl="bgAccFollowNode1" presStyleIdx="1" presStyleCnt="5" custScaleX="187342" custScaleY="194555" custLinFactNeighborX="1652" custLinFactNeighborY="90695">
        <dgm:presLayoutVars>
          <dgm:bulletEnabled val="1"/>
        </dgm:presLayoutVars>
      </dgm:prSet>
      <dgm:spPr/>
    </dgm:pt>
    <dgm:pt modelId="{C81D8AE2-8538-426F-972F-3464921C81C2}" type="pres">
      <dgm:prSet presAssocID="{D0F6CF47-9FF9-4599-BAE1-20733C819ECA}" presName="childTextHidden" presStyleLbl="bgAccFollowNode1" presStyleIdx="1" presStyleCnt="5"/>
      <dgm:spPr/>
    </dgm:pt>
    <dgm:pt modelId="{B212ED9C-52AD-44EB-A295-177A3A457F9D}" type="pres">
      <dgm:prSet presAssocID="{D0F6CF47-9FF9-4599-BAE1-20733C819E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D19ADB-908D-4A35-BD59-C2B038093E4E}" type="pres">
      <dgm:prSet presAssocID="{D0F6CF47-9FF9-4599-BAE1-20733C819ECA}" presName="aSpace" presStyleCnt="0"/>
      <dgm:spPr/>
    </dgm:pt>
    <dgm:pt modelId="{A1F16F04-68F4-4120-B1C9-E8B3CB581538}" type="pres">
      <dgm:prSet presAssocID="{D134DDF5-5F86-48FF-8B34-6D9CC1635193}" presName="compNode" presStyleCnt="0"/>
      <dgm:spPr/>
    </dgm:pt>
    <dgm:pt modelId="{00130D18-72F1-4C08-83EB-92E67CB6E7E3}" type="pres">
      <dgm:prSet presAssocID="{D134DDF5-5F86-48FF-8B34-6D9CC1635193}" presName="noGeometry" presStyleCnt="0"/>
      <dgm:spPr/>
    </dgm:pt>
    <dgm:pt modelId="{3286C425-6E76-4330-9ECC-038E63C14442}" type="pres">
      <dgm:prSet presAssocID="{D134DDF5-5F86-48FF-8B34-6D9CC1635193}" presName="childTextVisible" presStyleLbl="bgAccFollowNode1" presStyleIdx="2" presStyleCnt="5" custScaleX="188940" custScaleY="214031" custLinFactNeighborX="6607" custLinFactNeighborY="88805">
        <dgm:presLayoutVars>
          <dgm:bulletEnabled val="1"/>
        </dgm:presLayoutVars>
      </dgm:prSet>
      <dgm:spPr/>
    </dgm:pt>
    <dgm:pt modelId="{3A04E04B-61CC-4036-99B6-B7803681BFB1}" type="pres">
      <dgm:prSet presAssocID="{D134DDF5-5F86-48FF-8B34-6D9CC1635193}" presName="childTextHidden" presStyleLbl="bgAccFollowNode1" presStyleIdx="2" presStyleCnt="5"/>
      <dgm:spPr/>
    </dgm:pt>
    <dgm:pt modelId="{42143680-7CBB-4BAF-9B62-6ABD61C39F4D}" type="pres">
      <dgm:prSet presAssocID="{D134DDF5-5F86-48FF-8B34-6D9CC163519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B2B257E-8105-44F7-8820-21072C0BC515}" type="pres">
      <dgm:prSet presAssocID="{D134DDF5-5F86-48FF-8B34-6D9CC1635193}" presName="aSpace" presStyleCnt="0"/>
      <dgm:spPr/>
    </dgm:pt>
    <dgm:pt modelId="{A1C97926-60C3-4968-B530-8476AE98F242}" type="pres">
      <dgm:prSet presAssocID="{5A8ACBD6-1559-4BDA-9268-25B38272AF8E}" presName="compNode" presStyleCnt="0"/>
      <dgm:spPr/>
    </dgm:pt>
    <dgm:pt modelId="{5FB88D03-7FF8-49E3-99BA-A840A71B5844}" type="pres">
      <dgm:prSet presAssocID="{5A8ACBD6-1559-4BDA-9268-25B38272AF8E}" presName="noGeometry" presStyleCnt="0"/>
      <dgm:spPr/>
    </dgm:pt>
    <dgm:pt modelId="{C69B89BA-3AEF-43D9-A3DB-C9E56860A028}" type="pres">
      <dgm:prSet presAssocID="{5A8ACBD6-1559-4BDA-9268-25B38272AF8E}" presName="childTextVisible" presStyleLbl="bgAccFollowNode1" presStyleIdx="3" presStyleCnt="5" custScaleX="174293" custScaleY="205918" custLinFactNeighborX="1652" custLinFactNeighborY="83136">
        <dgm:presLayoutVars>
          <dgm:bulletEnabled val="1"/>
        </dgm:presLayoutVars>
      </dgm:prSet>
      <dgm:spPr/>
    </dgm:pt>
    <dgm:pt modelId="{244B6AAA-29CB-45C8-8B8D-50B76FA6E1AA}" type="pres">
      <dgm:prSet presAssocID="{5A8ACBD6-1559-4BDA-9268-25B38272AF8E}" presName="childTextHidden" presStyleLbl="bgAccFollowNode1" presStyleIdx="3" presStyleCnt="5"/>
      <dgm:spPr/>
    </dgm:pt>
    <dgm:pt modelId="{3F4CC76C-82BB-4AE8-B744-1FCDBE40B54C}" type="pres">
      <dgm:prSet presAssocID="{5A8ACBD6-1559-4BDA-9268-25B38272AF8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2A1DF55-3A7E-4EA4-803F-5F3BEDC5B276}" type="pres">
      <dgm:prSet presAssocID="{5A8ACBD6-1559-4BDA-9268-25B38272AF8E}" presName="aSpace" presStyleCnt="0"/>
      <dgm:spPr/>
    </dgm:pt>
    <dgm:pt modelId="{B1A71766-92F4-4E4F-9CA8-6E65DFB9C947}" type="pres">
      <dgm:prSet presAssocID="{BADA3DBE-6807-4856-82E3-4692F5BF0163}" presName="compNode" presStyleCnt="0"/>
      <dgm:spPr/>
    </dgm:pt>
    <dgm:pt modelId="{141AD587-BE08-4C7D-918B-F59E88C2F20B}" type="pres">
      <dgm:prSet presAssocID="{BADA3DBE-6807-4856-82E3-4692F5BF0163}" presName="noGeometry" presStyleCnt="0"/>
      <dgm:spPr/>
    </dgm:pt>
    <dgm:pt modelId="{10114D5C-0C77-466F-87A7-926969F505F8}" type="pres">
      <dgm:prSet presAssocID="{BADA3DBE-6807-4856-82E3-4692F5BF0163}" presName="childTextVisible" presStyleLbl="bgAccFollowNode1" presStyleIdx="4" presStyleCnt="5" custScaleX="203715" custScaleY="242622" custLinFactNeighborX="1652" custLinFactNeighborY="92584">
        <dgm:presLayoutVars>
          <dgm:bulletEnabled val="1"/>
        </dgm:presLayoutVars>
      </dgm:prSet>
      <dgm:spPr/>
    </dgm:pt>
    <dgm:pt modelId="{47AACDCB-7848-4C51-864A-8D26FE73F382}" type="pres">
      <dgm:prSet presAssocID="{BADA3DBE-6807-4856-82E3-4692F5BF0163}" presName="childTextHidden" presStyleLbl="bgAccFollowNode1" presStyleIdx="4" presStyleCnt="5"/>
      <dgm:spPr/>
    </dgm:pt>
    <dgm:pt modelId="{14342D9B-8B34-45FA-A394-2CF198C36727}" type="pres">
      <dgm:prSet presAssocID="{BADA3DBE-6807-4856-82E3-4692F5BF016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B6BCFF17-7BE1-494F-942E-069E8066330A}" srcId="{267AC98D-9FC6-4C15-86B5-4C14A5D4743F}" destId="{BADA3DBE-6807-4856-82E3-4692F5BF0163}" srcOrd="4" destOrd="0" parTransId="{451E47A9-312F-4402-9D62-286F981B6864}" sibTransId="{5BE99FE2-E703-440E-B934-95AFF6F65111}"/>
    <dgm:cxn modelId="{7DD47D19-2463-434B-B968-9D9487178054}" type="presOf" srcId="{5337B866-3AB9-4E56-9BCF-DEB935ACED2B}" destId="{244B6AAA-29CB-45C8-8B8D-50B76FA6E1AA}" srcOrd="1" destOrd="0" presId="urn:microsoft.com/office/officeart/2005/8/layout/hProcess6"/>
    <dgm:cxn modelId="{9DFA7A1A-4911-4FB2-A3C5-0BAA42AB9EAC}" srcId="{D134DDF5-5F86-48FF-8B34-6D9CC1635193}" destId="{91C28633-4BBC-4F84-A289-45188091DA1C}" srcOrd="0" destOrd="0" parTransId="{BAABB07F-ACA2-4176-9E60-A3C3879B6F29}" sibTransId="{13B80BB0-0EB8-4797-8E9F-0FFAE2F7E6D4}"/>
    <dgm:cxn modelId="{2955E41A-64E4-4085-9511-9930A3190172}" type="presOf" srcId="{267AC98D-9FC6-4C15-86B5-4C14A5D4743F}" destId="{8883FF7C-822B-4711-A0BC-258FAE5EA973}" srcOrd="0" destOrd="0" presId="urn:microsoft.com/office/officeart/2005/8/layout/hProcess6"/>
    <dgm:cxn modelId="{67AE9F39-779B-455A-8F8C-C10225C84530}" type="presOf" srcId="{91C28633-4BBC-4F84-A289-45188091DA1C}" destId="{3286C425-6E76-4330-9ECC-038E63C14442}" srcOrd="0" destOrd="0" presId="urn:microsoft.com/office/officeart/2005/8/layout/hProcess6"/>
    <dgm:cxn modelId="{CB8FB63E-02ED-44B6-AEB2-C094325A19CD}" type="presOf" srcId="{2C4EF4A5-926E-43E3-B7E6-A6DD1B5C9F10}" destId="{C81D8AE2-8538-426F-972F-3464921C81C2}" srcOrd="1" destOrd="0" presId="urn:microsoft.com/office/officeart/2005/8/layout/hProcess6"/>
    <dgm:cxn modelId="{55152F49-F3C0-4FB0-9BC2-37FFD94CEE11}" type="presOf" srcId="{A7363260-1E5D-454C-AC32-E49180079C56}" destId="{8632BBFE-7883-4B9F-ACBC-83FEB0F0756A}" srcOrd="1" destOrd="0" presId="urn:microsoft.com/office/officeart/2005/8/layout/hProcess6"/>
    <dgm:cxn modelId="{CD814A54-815B-4D52-B8B2-C840B54C02EF}" srcId="{C092F56E-1C99-494D-98BE-43E39C93328A}" destId="{A7363260-1E5D-454C-AC32-E49180079C56}" srcOrd="0" destOrd="0" parTransId="{719E8A8E-75DD-48E7-B402-222984E621A3}" sibTransId="{755B3FD0-9CC2-4E0E-B391-7BFA4B51BEF9}"/>
    <dgm:cxn modelId="{6A5E895B-B2CF-4BA2-A804-D63A6EA38392}" srcId="{D0F6CF47-9FF9-4599-BAE1-20733C819ECA}" destId="{2C4EF4A5-926E-43E3-B7E6-A6DD1B5C9F10}" srcOrd="0" destOrd="0" parTransId="{3A578665-6749-4FC5-8351-6A37883F6977}" sibTransId="{9E309C17-4B6A-4BB4-96A5-FC7FD869C243}"/>
    <dgm:cxn modelId="{E0F85C5C-7A2F-420C-981A-8B0F64C5B76F}" type="presOf" srcId="{53E4DC5D-DBAD-4858-84B7-0C54DCDFC264}" destId="{47AACDCB-7848-4C51-864A-8D26FE73F382}" srcOrd="1" destOrd="0" presId="urn:microsoft.com/office/officeart/2005/8/layout/hProcess6"/>
    <dgm:cxn modelId="{5117A166-25B4-449B-BFE3-5C7A93F688EE}" type="presOf" srcId="{91C28633-4BBC-4F84-A289-45188091DA1C}" destId="{3A04E04B-61CC-4036-99B6-B7803681BFB1}" srcOrd="1" destOrd="0" presId="urn:microsoft.com/office/officeart/2005/8/layout/hProcess6"/>
    <dgm:cxn modelId="{776D9174-1C66-41DA-81AA-121654476F47}" type="presOf" srcId="{BADA3DBE-6807-4856-82E3-4692F5BF0163}" destId="{14342D9B-8B34-45FA-A394-2CF198C36727}" srcOrd="0" destOrd="0" presId="urn:microsoft.com/office/officeart/2005/8/layout/hProcess6"/>
    <dgm:cxn modelId="{7863977E-99BB-4946-ABE2-C719F8B98CB8}" type="presOf" srcId="{D0F6CF47-9FF9-4599-BAE1-20733C819ECA}" destId="{B212ED9C-52AD-44EB-A295-177A3A457F9D}" srcOrd="0" destOrd="0" presId="urn:microsoft.com/office/officeart/2005/8/layout/hProcess6"/>
    <dgm:cxn modelId="{DEFFD58D-7335-4144-851F-79D279625E81}" type="presOf" srcId="{2C4EF4A5-926E-43E3-B7E6-A6DD1B5C9F10}" destId="{9122568F-18B7-4BC1-88E8-9800BF07760B}" srcOrd="0" destOrd="0" presId="urn:microsoft.com/office/officeart/2005/8/layout/hProcess6"/>
    <dgm:cxn modelId="{C1CACD91-BF55-4B55-BE30-68121FF2E94C}" type="presOf" srcId="{5337B866-3AB9-4E56-9BCF-DEB935ACED2B}" destId="{C69B89BA-3AEF-43D9-A3DB-C9E56860A028}" srcOrd="0" destOrd="0" presId="urn:microsoft.com/office/officeart/2005/8/layout/hProcess6"/>
    <dgm:cxn modelId="{9FB4DAA0-A48F-4CD4-8E53-553ECDB86CCC}" srcId="{267AC98D-9FC6-4C15-86B5-4C14A5D4743F}" destId="{5A8ACBD6-1559-4BDA-9268-25B38272AF8E}" srcOrd="3" destOrd="0" parTransId="{909A73C6-0509-4F55-B047-63D57060BC18}" sibTransId="{E2970FA4-50F1-4D64-BDEA-424748837111}"/>
    <dgm:cxn modelId="{AF8AAEA7-5C26-47B6-8BFA-9C2E8D609315}" srcId="{267AC98D-9FC6-4C15-86B5-4C14A5D4743F}" destId="{C092F56E-1C99-494D-98BE-43E39C93328A}" srcOrd="0" destOrd="0" parTransId="{DFA32610-BE33-4829-BA86-F25E80E0ECC7}" sibTransId="{5C3BE844-4015-4F8F-9CAE-78396FFADA7F}"/>
    <dgm:cxn modelId="{436CEDA9-BE08-4D21-AD38-FC75AF3FB35C}" srcId="{267AC98D-9FC6-4C15-86B5-4C14A5D4743F}" destId="{D134DDF5-5F86-48FF-8B34-6D9CC1635193}" srcOrd="2" destOrd="0" parTransId="{98ED9659-83B8-4AD9-A684-9F9EC29C4921}" sibTransId="{DFCD7436-26CA-40AB-9FD1-B1805C56030A}"/>
    <dgm:cxn modelId="{76B811AD-D085-429E-AA0C-116C3C96604D}" type="presOf" srcId="{A7363260-1E5D-454C-AC32-E49180079C56}" destId="{8364E35B-223F-4089-8BB2-9C3273DA6E5E}" srcOrd="0" destOrd="0" presId="urn:microsoft.com/office/officeart/2005/8/layout/hProcess6"/>
    <dgm:cxn modelId="{B6BC80AF-8002-40CD-8BA7-F823027DEBD2}" type="presOf" srcId="{C092F56E-1C99-494D-98BE-43E39C93328A}" destId="{D2E021B9-5956-495A-8769-2A1894575C47}" srcOrd="0" destOrd="0" presId="urn:microsoft.com/office/officeart/2005/8/layout/hProcess6"/>
    <dgm:cxn modelId="{34EB25B4-08FB-408E-98E0-F5E73FCD1337}" srcId="{BADA3DBE-6807-4856-82E3-4692F5BF0163}" destId="{53E4DC5D-DBAD-4858-84B7-0C54DCDFC264}" srcOrd="0" destOrd="0" parTransId="{36393DFD-E7B2-4646-ADAB-71BD4322BEEA}" sibTransId="{CB22A700-C7ED-4389-936F-6EF29F995DAD}"/>
    <dgm:cxn modelId="{62DE82B9-2124-4AAA-B84A-EA6AC424F0B2}" srcId="{267AC98D-9FC6-4C15-86B5-4C14A5D4743F}" destId="{D0F6CF47-9FF9-4599-BAE1-20733C819ECA}" srcOrd="1" destOrd="0" parTransId="{59FFF062-049E-425D-A991-735E87B69723}" sibTransId="{5F9DEB36-5783-4009-9004-491D418A7AF0}"/>
    <dgm:cxn modelId="{04801DDB-4747-4287-BB49-F6DF0700C5BA}" type="presOf" srcId="{53E4DC5D-DBAD-4858-84B7-0C54DCDFC264}" destId="{10114D5C-0C77-466F-87A7-926969F505F8}" srcOrd="0" destOrd="0" presId="urn:microsoft.com/office/officeart/2005/8/layout/hProcess6"/>
    <dgm:cxn modelId="{2F9C42ED-E61A-4EA8-AE29-7D01429CF111}" type="presOf" srcId="{5A8ACBD6-1559-4BDA-9268-25B38272AF8E}" destId="{3F4CC76C-82BB-4AE8-B744-1FCDBE40B54C}" srcOrd="0" destOrd="0" presId="urn:microsoft.com/office/officeart/2005/8/layout/hProcess6"/>
    <dgm:cxn modelId="{BAA3A5FD-A5F8-4699-928F-91229609E45A}" type="presOf" srcId="{D134DDF5-5F86-48FF-8B34-6D9CC1635193}" destId="{42143680-7CBB-4BAF-9B62-6ABD61C39F4D}" srcOrd="0" destOrd="0" presId="urn:microsoft.com/office/officeart/2005/8/layout/hProcess6"/>
    <dgm:cxn modelId="{70CB3DFF-5BCC-4ED8-B474-890DEDF7E6C0}" srcId="{5A8ACBD6-1559-4BDA-9268-25B38272AF8E}" destId="{5337B866-3AB9-4E56-9BCF-DEB935ACED2B}" srcOrd="0" destOrd="0" parTransId="{3459858B-2F0E-4F39-9C51-AF765E86F769}" sibTransId="{A2C6C990-C6A0-4BDF-8C7B-33FB11FFBC5F}"/>
    <dgm:cxn modelId="{A7877AF9-3079-4E37-A08B-D33CA3E5C858}" type="presParOf" srcId="{8883FF7C-822B-4711-A0BC-258FAE5EA973}" destId="{D8BA6D88-E644-4CE5-8B7B-C330234CFC0D}" srcOrd="0" destOrd="0" presId="urn:microsoft.com/office/officeart/2005/8/layout/hProcess6"/>
    <dgm:cxn modelId="{3F4015B3-DD38-4BC6-94B0-15CB3866B95D}" type="presParOf" srcId="{D8BA6D88-E644-4CE5-8B7B-C330234CFC0D}" destId="{64C8776D-372F-42EC-865C-8C8D5285B245}" srcOrd="0" destOrd="0" presId="urn:microsoft.com/office/officeart/2005/8/layout/hProcess6"/>
    <dgm:cxn modelId="{E0AC7110-D61C-4BBB-AB63-16F28F7CC791}" type="presParOf" srcId="{D8BA6D88-E644-4CE5-8B7B-C330234CFC0D}" destId="{8364E35B-223F-4089-8BB2-9C3273DA6E5E}" srcOrd="1" destOrd="0" presId="urn:microsoft.com/office/officeart/2005/8/layout/hProcess6"/>
    <dgm:cxn modelId="{D3FDAE38-F7DA-4248-856E-175B3C07B445}" type="presParOf" srcId="{D8BA6D88-E644-4CE5-8B7B-C330234CFC0D}" destId="{8632BBFE-7883-4B9F-ACBC-83FEB0F0756A}" srcOrd="2" destOrd="0" presId="urn:microsoft.com/office/officeart/2005/8/layout/hProcess6"/>
    <dgm:cxn modelId="{3DD2EC99-6F04-4F73-8E73-CC263CB4338E}" type="presParOf" srcId="{D8BA6D88-E644-4CE5-8B7B-C330234CFC0D}" destId="{D2E021B9-5956-495A-8769-2A1894575C47}" srcOrd="3" destOrd="0" presId="urn:microsoft.com/office/officeart/2005/8/layout/hProcess6"/>
    <dgm:cxn modelId="{E4A6252C-A9A8-4A51-9EB7-B6130C1E9B7E}" type="presParOf" srcId="{8883FF7C-822B-4711-A0BC-258FAE5EA973}" destId="{7E0B4451-9CAF-4702-B94E-0E358AAD675C}" srcOrd="1" destOrd="0" presId="urn:microsoft.com/office/officeart/2005/8/layout/hProcess6"/>
    <dgm:cxn modelId="{F389F0AE-DF0B-425D-99B5-CF58E0882417}" type="presParOf" srcId="{8883FF7C-822B-4711-A0BC-258FAE5EA973}" destId="{07AFA2CA-19BE-436F-A489-48794A0474B1}" srcOrd="2" destOrd="0" presId="urn:microsoft.com/office/officeart/2005/8/layout/hProcess6"/>
    <dgm:cxn modelId="{A253E782-6045-4692-9B0E-C0BEC59491B0}" type="presParOf" srcId="{07AFA2CA-19BE-436F-A489-48794A0474B1}" destId="{697686BE-EE6C-42A8-9566-6FF807142D9D}" srcOrd="0" destOrd="0" presId="urn:microsoft.com/office/officeart/2005/8/layout/hProcess6"/>
    <dgm:cxn modelId="{5938570D-F1DD-4EE9-98A5-3A889DF5ACBD}" type="presParOf" srcId="{07AFA2CA-19BE-436F-A489-48794A0474B1}" destId="{9122568F-18B7-4BC1-88E8-9800BF07760B}" srcOrd="1" destOrd="0" presId="urn:microsoft.com/office/officeart/2005/8/layout/hProcess6"/>
    <dgm:cxn modelId="{0BC4E15F-A2E7-4BEA-AA3C-83EAFA20AC65}" type="presParOf" srcId="{07AFA2CA-19BE-436F-A489-48794A0474B1}" destId="{C81D8AE2-8538-426F-972F-3464921C81C2}" srcOrd="2" destOrd="0" presId="urn:microsoft.com/office/officeart/2005/8/layout/hProcess6"/>
    <dgm:cxn modelId="{02AF62F3-1402-4FB0-88F9-8DB63A7A8D02}" type="presParOf" srcId="{07AFA2CA-19BE-436F-A489-48794A0474B1}" destId="{B212ED9C-52AD-44EB-A295-177A3A457F9D}" srcOrd="3" destOrd="0" presId="urn:microsoft.com/office/officeart/2005/8/layout/hProcess6"/>
    <dgm:cxn modelId="{3AA43AA0-6B75-46D8-9CB1-DCBE5F325AFB}" type="presParOf" srcId="{8883FF7C-822B-4711-A0BC-258FAE5EA973}" destId="{D0D19ADB-908D-4A35-BD59-C2B038093E4E}" srcOrd="3" destOrd="0" presId="urn:microsoft.com/office/officeart/2005/8/layout/hProcess6"/>
    <dgm:cxn modelId="{F59A14E7-C9BE-4560-B1B6-15FD222905D2}" type="presParOf" srcId="{8883FF7C-822B-4711-A0BC-258FAE5EA973}" destId="{A1F16F04-68F4-4120-B1C9-E8B3CB581538}" srcOrd="4" destOrd="0" presId="urn:microsoft.com/office/officeart/2005/8/layout/hProcess6"/>
    <dgm:cxn modelId="{0B98EC7A-69B0-45D2-80AB-1DC7858B3D5D}" type="presParOf" srcId="{A1F16F04-68F4-4120-B1C9-E8B3CB581538}" destId="{00130D18-72F1-4C08-83EB-92E67CB6E7E3}" srcOrd="0" destOrd="0" presId="urn:microsoft.com/office/officeart/2005/8/layout/hProcess6"/>
    <dgm:cxn modelId="{163B1620-FEBD-46F7-B9EB-7B0302E02CB3}" type="presParOf" srcId="{A1F16F04-68F4-4120-B1C9-E8B3CB581538}" destId="{3286C425-6E76-4330-9ECC-038E63C14442}" srcOrd="1" destOrd="0" presId="urn:microsoft.com/office/officeart/2005/8/layout/hProcess6"/>
    <dgm:cxn modelId="{2FB1A04C-20C4-4A72-A719-EB49CC6A432A}" type="presParOf" srcId="{A1F16F04-68F4-4120-B1C9-E8B3CB581538}" destId="{3A04E04B-61CC-4036-99B6-B7803681BFB1}" srcOrd="2" destOrd="0" presId="urn:microsoft.com/office/officeart/2005/8/layout/hProcess6"/>
    <dgm:cxn modelId="{D12F9C5C-E6CC-45D9-8730-0CEC607C3EE1}" type="presParOf" srcId="{A1F16F04-68F4-4120-B1C9-E8B3CB581538}" destId="{42143680-7CBB-4BAF-9B62-6ABD61C39F4D}" srcOrd="3" destOrd="0" presId="urn:microsoft.com/office/officeart/2005/8/layout/hProcess6"/>
    <dgm:cxn modelId="{8E58A9E9-9003-49A4-B34F-D1D56CFC00DC}" type="presParOf" srcId="{8883FF7C-822B-4711-A0BC-258FAE5EA973}" destId="{6B2B257E-8105-44F7-8820-21072C0BC515}" srcOrd="5" destOrd="0" presId="urn:microsoft.com/office/officeart/2005/8/layout/hProcess6"/>
    <dgm:cxn modelId="{69DE170C-3545-4756-B68A-36C3E027E4AA}" type="presParOf" srcId="{8883FF7C-822B-4711-A0BC-258FAE5EA973}" destId="{A1C97926-60C3-4968-B530-8476AE98F242}" srcOrd="6" destOrd="0" presId="urn:microsoft.com/office/officeart/2005/8/layout/hProcess6"/>
    <dgm:cxn modelId="{4C4BD226-F590-4BD4-B725-B50BC4EDE897}" type="presParOf" srcId="{A1C97926-60C3-4968-B530-8476AE98F242}" destId="{5FB88D03-7FF8-49E3-99BA-A840A71B5844}" srcOrd="0" destOrd="0" presId="urn:microsoft.com/office/officeart/2005/8/layout/hProcess6"/>
    <dgm:cxn modelId="{D9A6D3C3-7435-4B36-B679-F1975274AAA0}" type="presParOf" srcId="{A1C97926-60C3-4968-B530-8476AE98F242}" destId="{C69B89BA-3AEF-43D9-A3DB-C9E56860A028}" srcOrd="1" destOrd="0" presId="urn:microsoft.com/office/officeart/2005/8/layout/hProcess6"/>
    <dgm:cxn modelId="{C1A844C3-5187-4922-8E3A-5805F188A0AE}" type="presParOf" srcId="{A1C97926-60C3-4968-B530-8476AE98F242}" destId="{244B6AAA-29CB-45C8-8B8D-50B76FA6E1AA}" srcOrd="2" destOrd="0" presId="urn:microsoft.com/office/officeart/2005/8/layout/hProcess6"/>
    <dgm:cxn modelId="{2FD0DE42-4DD9-4F46-BD9E-7655BAAD3E0B}" type="presParOf" srcId="{A1C97926-60C3-4968-B530-8476AE98F242}" destId="{3F4CC76C-82BB-4AE8-B744-1FCDBE40B54C}" srcOrd="3" destOrd="0" presId="urn:microsoft.com/office/officeart/2005/8/layout/hProcess6"/>
    <dgm:cxn modelId="{A8AAEA75-AA56-40E9-8E24-65D80435C410}" type="presParOf" srcId="{8883FF7C-822B-4711-A0BC-258FAE5EA973}" destId="{B2A1DF55-3A7E-4EA4-803F-5F3BEDC5B276}" srcOrd="7" destOrd="0" presId="urn:microsoft.com/office/officeart/2005/8/layout/hProcess6"/>
    <dgm:cxn modelId="{BE2B0E49-5814-4D6F-BFD4-24E47A8206BE}" type="presParOf" srcId="{8883FF7C-822B-4711-A0BC-258FAE5EA973}" destId="{B1A71766-92F4-4E4F-9CA8-6E65DFB9C947}" srcOrd="8" destOrd="0" presId="urn:microsoft.com/office/officeart/2005/8/layout/hProcess6"/>
    <dgm:cxn modelId="{181EA3E1-84B4-4C02-B621-7CB33D5DC637}" type="presParOf" srcId="{B1A71766-92F4-4E4F-9CA8-6E65DFB9C947}" destId="{141AD587-BE08-4C7D-918B-F59E88C2F20B}" srcOrd="0" destOrd="0" presId="urn:microsoft.com/office/officeart/2005/8/layout/hProcess6"/>
    <dgm:cxn modelId="{52C36AC9-C761-4A76-AEAE-73AF15541D16}" type="presParOf" srcId="{B1A71766-92F4-4E4F-9CA8-6E65DFB9C947}" destId="{10114D5C-0C77-466F-87A7-926969F505F8}" srcOrd="1" destOrd="0" presId="urn:microsoft.com/office/officeart/2005/8/layout/hProcess6"/>
    <dgm:cxn modelId="{8F7B571E-FAC0-4361-B010-2E325656C907}" type="presParOf" srcId="{B1A71766-92F4-4E4F-9CA8-6E65DFB9C947}" destId="{47AACDCB-7848-4C51-864A-8D26FE73F382}" srcOrd="2" destOrd="0" presId="urn:microsoft.com/office/officeart/2005/8/layout/hProcess6"/>
    <dgm:cxn modelId="{D195BEA2-A76D-465B-875D-16B94B16D9D5}" type="presParOf" srcId="{B1A71766-92F4-4E4F-9CA8-6E65DFB9C947}" destId="{14342D9B-8B34-45FA-A394-2CF198C3672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AC98D-9FC6-4C15-86B5-4C14A5D4743F}" type="doc">
      <dgm:prSet loTypeId="urn:microsoft.com/office/officeart/2005/8/layout/hProcess6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092F56E-1C99-494D-98BE-43E39C93328A}">
      <dgm:prSet phldrT="[Text]" custT="1"/>
      <dgm:spPr/>
      <dgm:t>
        <a:bodyPr/>
        <a:lstStyle/>
        <a:p>
          <a:r>
            <a:rPr lang="en-US" sz="1000" dirty="0"/>
            <a:t>Jan-Feb</a:t>
          </a:r>
        </a:p>
      </dgm:t>
    </dgm:pt>
    <dgm:pt modelId="{DFA32610-BE33-4829-BA86-F25E80E0ECC7}" type="parTrans" cxnId="{AF8AAEA7-5C26-47B6-8BFA-9C2E8D609315}">
      <dgm:prSet/>
      <dgm:spPr/>
      <dgm:t>
        <a:bodyPr/>
        <a:lstStyle/>
        <a:p>
          <a:endParaRPr lang="en-US"/>
        </a:p>
      </dgm:t>
    </dgm:pt>
    <dgm:pt modelId="{5C3BE844-4015-4F8F-9CAE-78396FFADA7F}" type="sibTrans" cxnId="{AF8AAEA7-5C26-47B6-8BFA-9C2E8D609315}">
      <dgm:prSet/>
      <dgm:spPr/>
      <dgm:t>
        <a:bodyPr/>
        <a:lstStyle/>
        <a:p>
          <a:endParaRPr lang="en-US"/>
        </a:p>
      </dgm:t>
    </dgm:pt>
    <dgm:pt modelId="{A7363260-1E5D-454C-AC32-E49180079C56}">
      <dgm:prSet phldrT="[Text]" custT="1"/>
      <dgm:spPr/>
      <dgm:t>
        <a:bodyPr/>
        <a:lstStyle/>
        <a:p>
          <a:r>
            <a:rPr lang="en-US" sz="1100" dirty="0"/>
            <a:t>Tet Offensive</a:t>
          </a:r>
        </a:p>
      </dgm:t>
    </dgm:pt>
    <dgm:pt modelId="{719E8A8E-75DD-48E7-B402-222984E621A3}" type="parTrans" cxnId="{CD814A54-815B-4D52-B8B2-C840B54C02EF}">
      <dgm:prSet/>
      <dgm:spPr/>
      <dgm:t>
        <a:bodyPr/>
        <a:lstStyle/>
        <a:p>
          <a:endParaRPr lang="en-US"/>
        </a:p>
      </dgm:t>
    </dgm:pt>
    <dgm:pt modelId="{755B3FD0-9CC2-4E0E-B391-7BFA4B51BEF9}" type="sibTrans" cxnId="{CD814A54-815B-4D52-B8B2-C840B54C02EF}">
      <dgm:prSet/>
      <dgm:spPr/>
      <dgm:t>
        <a:bodyPr/>
        <a:lstStyle/>
        <a:p>
          <a:endParaRPr lang="en-US"/>
        </a:p>
      </dgm:t>
    </dgm:pt>
    <dgm:pt modelId="{D0F6CF47-9FF9-4599-BAE1-20733C819ECA}">
      <dgm:prSet phldrT="[Text]" custT="1"/>
      <dgm:spPr/>
      <dgm:t>
        <a:bodyPr/>
        <a:lstStyle/>
        <a:p>
          <a:r>
            <a:rPr lang="en-US" sz="1000" dirty="0"/>
            <a:t>April</a:t>
          </a:r>
        </a:p>
      </dgm:t>
    </dgm:pt>
    <dgm:pt modelId="{59FFF062-049E-425D-A991-735E87B69723}" type="parTrans" cxnId="{62DE82B9-2124-4AAA-B84A-EA6AC424F0B2}">
      <dgm:prSet/>
      <dgm:spPr/>
      <dgm:t>
        <a:bodyPr/>
        <a:lstStyle/>
        <a:p>
          <a:endParaRPr lang="en-US"/>
        </a:p>
      </dgm:t>
    </dgm:pt>
    <dgm:pt modelId="{5F9DEB36-5783-4009-9004-491D418A7AF0}" type="sibTrans" cxnId="{62DE82B9-2124-4AAA-B84A-EA6AC424F0B2}">
      <dgm:prSet/>
      <dgm:spPr/>
      <dgm:t>
        <a:bodyPr/>
        <a:lstStyle/>
        <a:p>
          <a:endParaRPr lang="en-US"/>
        </a:p>
      </dgm:t>
    </dgm:pt>
    <dgm:pt modelId="{2C4EF4A5-926E-43E3-B7E6-A6DD1B5C9F10}">
      <dgm:prSet phldrT="[Text]" custT="1"/>
      <dgm:spPr/>
      <dgm:t>
        <a:bodyPr/>
        <a:lstStyle/>
        <a:p>
          <a:r>
            <a:rPr lang="en-US" sz="1050" dirty="0"/>
            <a:t>Martin Luther King assassinated</a:t>
          </a:r>
        </a:p>
      </dgm:t>
    </dgm:pt>
    <dgm:pt modelId="{3A578665-6749-4FC5-8351-6A37883F6977}" type="parTrans" cxnId="{6A5E895B-B2CF-4BA2-A804-D63A6EA38392}">
      <dgm:prSet/>
      <dgm:spPr/>
      <dgm:t>
        <a:bodyPr/>
        <a:lstStyle/>
        <a:p>
          <a:endParaRPr lang="en-US"/>
        </a:p>
      </dgm:t>
    </dgm:pt>
    <dgm:pt modelId="{9E309C17-4B6A-4BB4-96A5-FC7FD869C243}" type="sibTrans" cxnId="{6A5E895B-B2CF-4BA2-A804-D63A6EA38392}">
      <dgm:prSet/>
      <dgm:spPr/>
      <dgm:t>
        <a:bodyPr/>
        <a:lstStyle/>
        <a:p>
          <a:endParaRPr lang="en-US"/>
        </a:p>
      </dgm:t>
    </dgm:pt>
    <dgm:pt modelId="{5A8ACBD6-1559-4BDA-9268-25B38272AF8E}">
      <dgm:prSet phldrT="[Text]" custT="1"/>
      <dgm:spPr/>
      <dgm:t>
        <a:bodyPr/>
        <a:lstStyle/>
        <a:p>
          <a:r>
            <a:rPr lang="en-US" sz="1000" dirty="0"/>
            <a:t>Aug</a:t>
          </a:r>
        </a:p>
      </dgm:t>
    </dgm:pt>
    <dgm:pt modelId="{909A73C6-0509-4F55-B047-63D57060BC18}" type="parTrans" cxnId="{9FB4DAA0-A48F-4CD4-8E53-553ECDB86CCC}">
      <dgm:prSet/>
      <dgm:spPr/>
      <dgm:t>
        <a:bodyPr/>
        <a:lstStyle/>
        <a:p>
          <a:endParaRPr lang="en-US"/>
        </a:p>
      </dgm:t>
    </dgm:pt>
    <dgm:pt modelId="{E2970FA4-50F1-4D64-BDEA-424748837111}" type="sibTrans" cxnId="{9FB4DAA0-A48F-4CD4-8E53-553ECDB86CCC}">
      <dgm:prSet/>
      <dgm:spPr/>
      <dgm:t>
        <a:bodyPr/>
        <a:lstStyle/>
        <a:p>
          <a:endParaRPr lang="en-US"/>
        </a:p>
      </dgm:t>
    </dgm:pt>
    <dgm:pt modelId="{BADA3DBE-6807-4856-82E3-4692F5BF0163}">
      <dgm:prSet phldrT="[Text]" custT="1"/>
      <dgm:spPr/>
      <dgm:t>
        <a:bodyPr/>
        <a:lstStyle/>
        <a:p>
          <a:r>
            <a:rPr lang="en-US" sz="1000" dirty="0"/>
            <a:t>Nov</a:t>
          </a:r>
        </a:p>
      </dgm:t>
    </dgm:pt>
    <dgm:pt modelId="{451E47A9-312F-4402-9D62-286F981B6864}" type="parTrans" cxnId="{B6BCFF17-7BE1-494F-942E-069E8066330A}">
      <dgm:prSet/>
      <dgm:spPr/>
      <dgm:t>
        <a:bodyPr/>
        <a:lstStyle/>
        <a:p>
          <a:endParaRPr lang="en-US"/>
        </a:p>
      </dgm:t>
    </dgm:pt>
    <dgm:pt modelId="{5BE99FE2-E703-440E-B934-95AFF6F65111}" type="sibTrans" cxnId="{B6BCFF17-7BE1-494F-942E-069E8066330A}">
      <dgm:prSet/>
      <dgm:spPr/>
      <dgm:t>
        <a:bodyPr/>
        <a:lstStyle/>
        <a:p>
          <a:endParaRPr lang="en-US"/>
        </a:p>
      </dgm:t>
    </dgm:pt>
    <dgm:pt modelId="{91C28633-4BBC-4F84-A289-45188091DA1C}">
      <dgm:prSet phldrT="[Text]" custT="1"/>
      <dgm:spPr/>
      <dgm:t>
        <a:bodyPr/>
        <a:lstStyle/>
        <a:p>
          <a:r>
            <a:rPr lang="en-US" sz="1050" dirty="0"/>
            <a:t>Robert F. Kennedy assassinated</a:t>
          </a:r>
        </a:p>
      </dgm:t>
    </dgm:pt>
    <dgm:pt modelId="{BAABB07F-ACA2-4176-9E60-A3C3879B6F29}" type="parTrans" cxnId="{9DFA7A1A-4911-4FB2-A3C5-0BAA42AB9EAC}">
      <dgm:prSet/>
      <dgm:spPr/>
      <dgm:t>
        <a:bodyPr/>
        <a:lstStyle/>
        <a:p>
          <a:endParaRPr lang="en-US"/>
        </a:p>
      </dgm:t>
    </dgm:pt>
    <dgm:pt modelId="{13B80BB0-0EB8-4797-8E9F-0FFAE2F7E6D4}" type="sibTrans" cxnId="{9DFA7A1A-4911-4FB2-A3C5-0BAA42AB9EAC}">
      <dgm:prSet/>
      <dgm:spPr/>
      <dgm:t>
        <a:bodyPr/>
        <a:lstStyle/>
        <a:p>
          <a:endParaRPr lang="en-US"/>
        </a:p>
      </dgm:t>
    </dgm:pt>
    <dgm:pt modelId="{D134DDF5-5F86-48FF-8B34-6D9CC1635193}">
      <dgm:prSet phldrT="[Text]" custT="1"/>
      <dgm:spPr/>
      <dgm:t>
        <a:bodyPr/>
        <a:lstStyle/>
        <a:p>
          <a:r>
            <a:rPr lang="en-US" sz="1000" dirty="0"/>
            <a:t>June</a:t>
          </a:r>
        </a:p>
      </dgm:t>
    </dgm:pt>
    <dgm:pt modelId="{98ED9659-83B8-4AD9-A684-9F9EC29C4921}" type="parTrans" cxnId="{436CEDA9-BE08-4D21-AD38-FC75AF3FB35C}">
      <dgm:prSet/>
      <dgm:spPr/>
      <dgm:t>
        <a:bodyPr/>
        <a:lstStyle/>
        <a:p>
          <a:endParaRPr lang="en-US"/>
        </a:p>
      </dgm:t>
    </dgm:pt>
    <dgm:pt modelId="{DFCD7436-26CA-40AB-9FD1-B1805C56030A}" type="sibTrans" cxnId="{436CEDA9-BE08-4D21-AD38-FC75AF3FB35C}">
      <dgm:prSet/>
      <dgm:spPr/>
      <dgm:t>
        <a:bodyPr/>
        <a:lstStyle/>
        <a:p>
          <a:endParaRPr lang="en-US"/>
        </a:p>
      </dgm:t>
    </dgm:pt>
    <dgm:pt modelId="{5337B866-3AB9-4E56-9BCF-DEB935ACED2B}">
      <dgm:prSet phldrT="[Text]" custT="1"/>
      <dgm:spPr/>
      <dgm:t>
        <a:bodyPr/>
        <a:lstStyle/>
        <a:p>
          <a:r>
            <a:rPr lang="en-US" sz="1050" dirty="0"/>
            <a:t>Rioting at the Democratic National Convention in Chicago</a:t>
          </a:r>
        </a:p>
      </dgm:t>
    </dgm:pt>
    <dgm:pt modelId="{3459858B-2F0E-4F39-9C51-AF765E86F769}" type="parTrans" cxnId="{70CB3DFF-5BCC-4ED8-B474-890DEDF7E6C0}">
      <dgm:prSet/>
      <dgm:spPr/>
      <dgm:t>
        <a:bodyPr/>
        <a:lstStyle/>
        <a:p>
          <a:endParaRPr lang="en-US"/>
        </a:p>
      </dgm:t>
    </dgm:pt>
    <dgm:pt modelId="{A2C6C990-C6A0-4BDF-8C7B-33FB11FFBC5F}" type="sibTrans" cxnId="{70CB3DFF-5BCC-4ED8-B474-890DEDF7E6C0}">
      <dgm:prSet/>
      <dgm:spPr/>
      <dgm:t>
        <a:bodyPr/>
        <a:lstStyle/>
        <a:p>
          <a:endParaRPr lang="en-US"/>
        </a:p>
      </dgm:t>
    </dgm:pt>
    <dgm:pt modelId="{53E4DC5D-DBAD-4858-84B7-0C54DCDFC264}">
      <dgm:prSet phldrT="[Text]" custT="1"/>
      <dgm:spPr/>
      <dgm:t>
        <a:bodyPr/>
        <a:lstStyle/>
        <a:p>
          <a:r>
            <a:rPr lang="en-US" sz="1050" dirty="0"/>
            <a:t>Richard Nixon elected President</a:t>
          </a:r>
        </a:p>
      </dgm:t>
    </dgm:pt>
    <dgm:pt modelId="{36393DFD-E7B2-4646-ADAB-71BD4322BEEA}" type="parTrans" cxnId="{34EB25B4-08FB-408E-98E0-F5E73FCD1337}">
      <dgm:prSet/>
      <dgm:spPr/>
      <dgm:t>
        <a:bodyPr/>
        <a:lstStyle/>
        <a:p>
          <a:endParaRPr lang="en-US"/>
        </a:p>
      </dgm:t>
    </dgm:pt>
    <dgm:pt modelId="{CB22A700-C7ED-4389-936F-6EF29F995DAD}" type="sibTrans" cxnId="{34EB25B4-08FB-408E-98E0-F5E73FCD1337}">
      <dgm:prSet/>
      <dgm:spPr/>
      <dgm:t>
        <a:bodyPr/>
        <a:lstStyle/>
        <a:p>
          <a:endParaRPr lang="en-US"/>
        </a:p>
      </dgm:t>
    </dgm:pt>
    <dgm:pt modelId="{8883FF7C-822B-4711-A0BC-258FAE5EA973}" type="pres">
      <dgm:prSet presAssocID="{267AC98D-9FC6-4C15-86B5-4C14A5D4743F}" presName="theList" presStyleCnt="0">
        <dgm:presLayoutVars>
          <dgm:dir/>
          <dgm:animLvl val="lvl"/>
          <dgm:resizeHandles val="exact"/>
        </dgm:presLayoutVars>
      </dgm:prSet>
      <dgm:spPr/>
    </dgm:pt>
    <dgm:pt modelId="{D8BA6D88-E644-4CE5-8B7B-C330234CFC0D}" type="pres">
      <dgm:prSet presAssocID="{C092F56E-1C99-494D-98BE-43E39C93328A}" presName="compNode" presStyleCnt="0"/>
      <dgm:spPr/>
    </dgm:pt>
    <dgm:pt modelId="{64C8776D-372F-42EC-865C-8C8D5285B245}" type="pres">
      <dgm:prSet presAssocID="{C092F56E-1C99-494D-98BE-43E39C93328A}" presName="noGeometry" presStyleCnt="0"/>
      <dgm:spPr/>
    </dgm:pt>
    <dgm:pt modelId="{8364E35B-223F-4089-8BB2-9C3273DA6E5E}" type="pres">
      <dgm:prSet presAssocID="{C092F56E-1C99-494D-98BE-43E39C93328A}" presName="childTextVisible" presStyleLbl="bgAccFollowNode1" presStyleIdx="0" presStyleCnt="5" custScaleX="188434" custScaleY="201491" custLinFactNeighborX="9657" custLinFactNeighborY="86916">
        <dgm:presLayoutVars>
          <dgm:bulletEnabled val="1"/>
        </dgm:presLayoutVars>
      </dgm:prSet>
      <dgm:spPr/>
    </dgm:pt>
    <dgm:pt modelId="{8632BBFE-7883-4B9F-ACBC-83FEB0F0756A}" type="pres">
      <dgm:prSet presAssocID="{C092F56E-1C99-494D-98BE-43E39C93328A}" presName="childTextHidden" presStyleLbl="bgAccFollowNode1" presStyleIdx="0" presStyleCnt="5"/>
      <dgm:spPr/>
    </dgm:pt>
    <dgm:pt modelId="{D2E021B9-5956-495A-8769-2A1894575C47}" type="pres">
      <dgm:prSet presAssocID="{C092F56E-1C99-494D-98BE-43E39C93328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E0B4451-9CAF-4702-B94E-0E358AAD675C}" type="pres">
      <dgm:prSet presAssocID="{C092F56E-1C99-494D-98BE-43E39C93328A}" presName="aSpace" presStyleCnt="0"/>
      <dgm:spPr/>
    </dgm:pt>
    <dgm:pt modelId="{07AFA2CA-19BE-436F-A489-48794A0474B1}" type="pres">
      <dgm:prSet presAssocID="{D0F6CF47-9FF9-4599-BAE1-20733C819ECA}" presName="compNode" presStyleCnt="0"/>
      <dgm:spPr/>
    </dgm:pt>
    <dgm:pt modelId="{697686BE-EE6C-42A8-9566-6FF807142D9D}" type="pres">
      <dgm:prSet presAssocID="{D0F6CF47-9FF9-4599-BAE1-20733C819ECA}" presName="noGeometry" presStyleCnt="0"/>
      <dgm:spPr/>
    </dgm:pt>
    <dgm:pt modelId="{9122568F-18B7-4BC1-88E8-9800BF07760B}" type="pres">
      <dgm:prSet presAssocID="{D0F6CF47-9FF9-4599-BAE1-20733C819ECA}" presName="childTextVisible" presStyleLbl="bgAccFollowNode1" presStyleIdx="1" presStyleCnt="5" custScaleX="187342" custScaleY="194555" custLinFactNeighborX="1652" custLinFactNeighborY="90695">
        <dgm:presLayoutVars>
          <dgm:bulletEnabled val="1"/>
        </dgm:presLayoutVars>
      </dgm:prSet>
      <dgm:spPr/>
    </dgm:pt>
    <dgm:pt modelId="{C81D8AE2-8538-426F-972F-3464921C81C2}" type="pres">
      <dgm:prSet presAssocID="{D0F6CF47-9FF9-4599-BAE1-20733C819ECA}" presName="childTextHidden" presStyleLbl="bgAccFollowNode1" presStyleIdx="1" presStyleCnt="5"/>
      <dgm:spPr/>
    </dgm:pt>
    <dgm:pt modelId="{B212ED9C-52AD-44EB-A295-177A3A457F9D}" type="pres">
      <dgm:prSet presAssocID="{D0F6CF47-9FF9-4599-BAE1-20733C819E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D19ADB-908D-4A35-BD59-C2B038093E4E}" type="pres">
      <dgm:prSet presAssocID="{D0F6CF47-9FF9-4599-BAE1-20733C819ECA}" presName="aSpace" presStyleCnt="0"/>
      <dgm:spPr/>
    </dgm:pt>
    <dgm:pt modelId="{A1F16F04-68F4-4120-B1C9-E8B3CB581538}" type="pres">
      <dgm:prSet presAssocID="{D134DDF5-5F86-48FF-8B34-6D9CC1635193}" presName="compNode" presStyleCnt="0"/>
      <dgm:spPr/>
    </dgm:pt>
    <dgm:pt modelId="{00130D18-72F1-4C08-83EB-92E67CB6E7E3}" type="pres">
      <dgm:prSet presAssocID="{D134DDF5-5F86-48FF-8B34-6D9CC1635193}" presName="noGeometry" presStyleCnt="0"/>
      <dgm:spPr/>
    </dgm:pt>
    <dgm:pt modelId="{3286C425-6E76-4330-9ECC-038E63C14442}" type="pres">
      <dgm:prSet presAssocID="{D134DDF5-5F86-48FF-8B34-6D9CC1635193}" presName="childTextVisible" presStyleLbl="bgAccFollowNode1" presStyleIdx="2" presStyleCnt="5" custScaleX="188940" custScaleY="214031" custLinFactNeighborX="6607" custLinFactNeighborY="88805">
        <dgm:presLayoutVars>
          <dgm:bulletEnabled val="1"/>
        </dgm:presLayoutVars>
      </dgm:prSet>
      <dgm:spPr/>
    </dgm:pt>
    <dgm:pt modelId="{3A04E04B-61CC-4036-99B6-B7803681BFB1}" type="pres">
      <dgm:prSet presAssocID="{D134DDF5-5F86-48FF-8B34-6D9CC1635193}" presName="childTextHidden" presStyleLbl="bgAccFollowNode1" presStyleIdx="2" presStyleCnt="5"/>
      <dgm:spPr/>
    </dgm:pt>
    <dgm:pt modelId="{42143680-7CBB-4BAF-9B62-6ABD61C39F4D}" type="pres">
      <dgm:prSet presAssocID="{D134DDF5-5F86-48FF-8B34-6D9CC163519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B2B257E-8105-44F7-8820-21072C0BC515}" type="pres">
      <dgm:prSet presAssocID="{D134DDF5-5F86-48FF-8B34-6D9CC1635193}" presName="aSpace" presStyleCnt="0"/>
      <dgm:spPr/>
    </dgm:pt>
    <dgm:pt modelId="{A1C97926-60C3-4968-B530-8476AE98F242}" type="pres">
      <dgm:prSet presAssocID="{5A8ACBD6-1559-4BDA-9268-25B38272AF8E}" presName="compNode" presStyleCnt="0"/>
      <dgm:spPr/>
    </dgm:pt>
    <dgm:pt modelId="{5FB88D03-7FF8-49E3-99BA-A840A71B5844}" type="pres">
      <dgm:prSet presAssocID="{5A8ACBD6-1559-4BDA-9268-25B38272AF8E}" presName="noGeometry" presStyleCnt="0"/>
      <dgm:spPr/>
    </dgm:pt>
    <dgm:pt modelId="{C69B89BA-3AEF-43D9-A3DB-C9E56860A028}" type="pres">
      <dgm:prSet presAssocID="{5A8ACBD6-1559-4BDA-9268-25B38272AF8E}" presName="childTextVisible" presStyleLbl="bgAccFollowNode1" presStyleIdx="3" presStyleCnt="5" custScaleX="174293" custScaleY="205918" custLinFactNeighborX="1652" custLinFactNeighborY="83136">
        <dgm:presLayoutVars>
          <dgm:bulletEnabled val="1"/>
        </dgm:presLayoutVars>
      </dgm:prSet>
      <dgm:spPr/>
    </dgm:pt>
    <dgm:pt modelId="{244B6AAA-29CB-45C8-8B8D-50B76FA6E1AA}" type="pres">
      <dgm:prSet presAssocID="{5A8ACBD6-1559-4BDA-9268-25B38272AF8E}" presName="childTextHidden" presStyleLbl="bgAccFollowNode1" presStyleIdx="3" presStyleCnt="5"/>
      <dgm:spPr/>
    </dgm:pt>
    <dgm:pt modelId="{3F4CC76C-82BB-4AE8-B744-1FCDBE40B54C}" type="pres">
      <dgm:prSet presAssocID="{5A8ACBD6-1559-4BDA-9268-25B38272AF8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2A1DF55-3A7E-4EA4-803F-5F3BEDC5B276}" type="pres">
      <dgm:prSet presAssocID="{5A8ACBD6-1559-4BDA-9268-25B38272AF8E}" presName="aSpace" presStyleCnt="0"/>
      <dgm:spPr/>
    </dgm:pt>
    <dgm:pt modelId="{B1A71766-92F4-4E4F-9CA8-6E65DFB9C947}" type="pres">
      <dgm:prSet presAssocID="{BADA3DBE-6807-4856-82E3-4692F5BF0163}" presName="compNode" presStyleCnt="0"/>
      <dgm:spPr/>
    </dgm:pt>
    <dgm:pt modelId="{141AD587-BE08-4C7D-918B-F59E88C2F20B}" type="pres">
      <dgm:prSet presAssocID="{BADA3DBE-6807-4856-82E3-4692F5BF0163}" presName="noGeometry" presStyleCnt="0"/>
      <dgm:spPr/>
    </dgm:pt>
    <dgm:pt modelId="{10114D5C-0C77-466F-87A7-926969F505F8}" type="pres">
      <dgm:prSet presAssocID="{BADA3DBE-6807-4856-82E3-4692F5BF0163}" presName="childTextVisible" presStyleLbl="bgAccFollowNode1" presStyleIdx="4" presStyleCnt="5" custScaleX="203715" custScaleY="242622" custLinFactNeighborX="1652" custLinFactNeighborY="92584">
        <dgm:presLayoutVars>
          <dgm:bulletEnabled val="1"/>
        </dgm:presLayoutVars>
      </dgm:prSet>
      <dgm:spPr/>
    </dgm:pt>
    <dgm:pt modelId="{47AACDCB-7848-4C51-864A-8D26FE73F382}" type="pres">
      <dgm:prSet presAssocID="{BADA3DBE-6807-4856-82E3-4692F5BF0163}" presName="childTextHidden" presStyleLbl="bgAccFollowNode1" presStyleIdx="4" presStyleCnt="5"/>
      <dgm:spPr/>
    </dgm:pt>
    <dgm:pt modelId="{14342D9B-8B34-45FA-A394-2CF198C36727}" type="pres">
      <dgm:prSet presAssocID="{BADA3DBE-6807-4856-82E3-4692F5BF016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B6BCFF17-7BE1-494F-942E-069E8066330A}" srcId="{267AC98D-9FC6-4C15-86B5-4C14A5D4743F}" destId="{BADA3DBE-6807-4856-82E3-4692F5BF0163}" srcOrd="4" destOrd="0" parTransId="{451E47A9-312F-4402-9D62-286F981B6864}" sibTransId="{5BE99FE2-E703-440E-B934-95AFF6F65111}"/>
    <dgm:cxn modelId="{7DD47D19-2463-434B-B968-9D9487178054}" type="presOf" srcId="{5337B866-3AB9-4E56-9BCF-DEB935ACED2B}" destId="{244B6AAA-29CB-45C8-8B8D-50B76FA6E1AA}" srcOrd="1" destOrd="0" presId="urn:microsoft.com/office/officeart/2005/8/layout/hProcess6"/>
    <dgm:cxn modelId="{9DFA7A1A-4911-4FB2-A3C5-0BAA42AB9EAC}" srcId="{D134DDF5-5F86-48FF-8B34-6D9CC1635193}" destId="{91C28633-4BBC-4F84-A289-45188091DA1C}" srcOrd="0" destOrd="0" parTransId="{BAABB07F-ACA2-4176-9E60-A3C3879B6F29}" sibTransId="{13B80BB0-0EB8-4797-8E9F-0FFAE2F7E6D4}"/>
    <dgm:cxn modelId="{2955E41A-64E4-4085-9511-9930A3190172}" type="presOf" srcId="{267AC98D-9FC6-4C15-86B5-4C14A5D4743F}" destId="{8883FF7C-822B-4711-A0BC-258FAE5EA973}" srcOrd="0" destOrd="0" presId="urn:microsoft.com/office/officeart/2005/8/layout/hProcess6"/>
    <dgm:cxn modelId="{67AE9F39-779B-455A-8F8C-C10225C84530}" type="presOf" srcId="{91C28633-4BBC-4F84-A289-45188091DA1C}" destId="{3286C425-6E76-4330-9ECC-038E63C14442}" srcOrd="0" destOrd="0" presId="urn:microsoft.com/office/officeart/2005/8/layout/hProcess6"/>
    <dgm:cxn modelId="{CB8FB63E-02ED-44B6-AEB2-C094325A19CD}" type="presOf" srcId="{2C4EF4A5-926E-43E3-B7E6-A6DD1B5C9F10}" destId="{C81D8AE2-8538-426F-972F-3464921C81C2}" srcOrd="1" destOrd="0" presId="urn:microsoft.com/office/officeart/2005/8/layout/hProcess6"/>
    <dgm:cxn modelId="{55152F49-F3C0-4FB0-9BC2-37FFD94CEE11}" type="presOf" srcId="{A7363260-1E5D-454C-AC32-E49180079C56}" destId="{8632BBFE-7883-4B9F-ACBC-83FEB0F0756A}" srcOrd="1" destOrd="0" presId="urn:microsoft.com/office/officeart/2005/8/layout/hProcess6"/>
    <dgm:cxn modelId="{CD814A54-815B-4D52-B8B2-C840B54C02EF}" srcId="{C092F56E-1C99-494D-98BE-43E39C93328A}" destId="{A7363260-1E5D-454C-AC32-E49180079C56}" srcOrd="0" destOrd="0" parTransId="{719E8A8E-75DD-48E7-B402-222984E621A3}" sibTransId="{755B3FD0-9CC2-4E0E-B391-7BFA4B51BEF9}"/>
    <dgm:cxn modelId="{6A5E895B-B2CF-4BA2-A804-D63A6EA38392}" srcId="{D0F6CF47-9FF9-4599-BAE1-20733C819ECA}" destId="{2C4EF4A5-926E-43E3-B7E6-A6DD1B5C9F10}" srcOrd="0" destOrd="0" parTransId="{3A578665-6749-4FC5-8351-6A37883F6977}" sibTransId="{9E309C17-4B6A-4BB4-96A5-FC7FD869C243}"/>
    <dgm:cxn modelId="{E0F85C5C-7A2F-420C-981A-8B0F64C5B76F}" type="presOf" srcId="{53E4DC5D-DBAD-4858-84B7-0C54DCDFC264}" destId="{47AACDCB-7848-4C51-864A-8D26FE73F382}" srcOrd="1" destOrd="0" presId="urn:microsoft.com/office/officeart/2005/8/layout/hProcess6"/>
    <dgm:cxn modelId="{5117A166-25B4-449B-BFE3-5C7A93F688EE}" type="presOf" srcId="{91C28633-4BBC-4F84-A289-45188091DA1C}" destId="{3A04E04B-61CC-4036-99B6-B7803681BFB1}" srcOrd="1" destOrd="0" presId="urn:microsoft.com/office/officeart/2005/8/layout/hProcess6"/>
    <dgm:cxn modelId="{776D9174-1C66-41DA-81AA-121654476F47}" type="presOf" srcId="{BADA3DBE-6807-4856-82E3-4692F5BF0163}" destId="{14342D9B-8B34-45FA-A394-2CF198C36727}" srcOrd="0" destOrd="0" presId="urn:microsoft.com/office/officeart/2005/8/layout/hProcess6"/>
    <dgm:cxn modelId="{7863977E-99BB-4946-ABE2-C719F8B98CB8}" type="presOf" srcId="{D0F6CF47-9FF9-4599-BAE1-20733C819ECA}" destId="{B212ED9C-52AD-44EB-A295-177A3A457F9D}" srcOrd="0" destOrd="0" presId="urn:microsoft.com/office/officeart/2005/8/layout/hProcess6"/>
    <dgm:cxn modelId="{DEFFD58D-7335-4144-851F-79D279625E81}" type="presOf" srcId="{2C4EF4A5-926E-43E3-B7E6-A6DD1B5C9F10}" destId="{9122568F-18B7-4BC1-88E8-9800BF07760B}" srcOrd="0" destOrd="0" presId="urn:microsoft.com/office/officeart/2005/8/layout/hProcess6"/>
    <dgm:cxn modelId="{C1CACD91-BF55-4B55-BE30-68121FF2E94C}" type="presOf" srcId="{5337B866-3AB9-4E56-9BCF-DEB935ACED2B}" destId="{C69B89BA-3AEF-43D9-A3DB-C9E56860A028}" srcOrd="0" destOrd="0" presId="urn:microsoft.com/office/officeart/2005/8/layout/hProcess6"/>
    <dgm:cxn modelId="{9FB4DAA0-A48F-4CD4-8E53-553ECDB86CCC}" srcId="{267AC98D-9FC6-4C15-86B5-4C14A5D4743F}" destId="{5A8ACBD6-1559-4BDA-9268-25B38272AF8E}" srcOrd="3" destOrd="0" parTransId="{909A73C6-0509-4F55-B047-63D57060BC18}" sibTransId="{E2970FA4-50F1-4D64-BDEA-424748837111}"/>
    <dgm:cxn modelId="{AF8AAEA7-5C26-47B6-8BFA-9C2E8D609315}" srcId="{267AC98D-9FC6-4C15-86B5-4C14A5D4743F}" destId="{C092F56E-1C99-494D-98BE-43E39C93328A}" srcOrd="0" destOrd="0" parTransId="{DFA32610-BE33-4829-BA86-F25E80E0ECC7}" sibTransId="{5C3BE844-4015-4F8F-9CAE-78396FFADA7F}"/>
    <dgm:cxn modelId="{436CEDA9-BE08-4D21-AD38-FC75AF3FB35C}" srcId="{267AC98D-9FC6-4C15-86B5-4C14A5D4743F}" destId="{D134DDF5-5F86-48FF-8B34-6D9CC1635193}" srcOrd="2" destOrd="0" parTransId="{98ED9659-83B8-4AD9-A684-9F9EC29C4921}" sibTransId="{DFCD7436-26CA-40AB-9FD1-B1805C56030A}"/>
    <dgm:cxn modelId="{76B811AD-D085-429E-AA0C-116C3C96604D}" type="presOf" srcId="{A7363260-1E5D-454C-AC32-E49180079C56}" destId="{8364E35B-223F-4089-8BB2-9C3273DA6E5E}" srcOrd="0" destOrd="0" presId="urn:microsoft.com/office/officeart/2005/8/layout/hProcess6"/>
    <dgm:cxn modelId="{B6BC80AF-8002-40CD-8BA7-F823027DEBD2}" type="presOf" srcId="{C092F56E-1C99-494D-98BE-43E39C93328A}" destId="{D2E021B9-5956-495A-8769-2A1894575C47}" srcOrd="0" destOrd="0" presId="urn:microsoft.com/office/officeart/2005/8/layout/hProcess6"/>
    <dgm:cxn modelId="{34EB25B4-08FB-408E-98E0-F5E73FCD1337}" srcId="{BADA3DBE-6807-4856-82E3-4692F5BF0163}" destId="{53E4DC5D-DBAD-4858-84B7-0C54DCDFC264}" srcOrd="0" destOrd="0" parTransId="{36393DFD-E7B2-4646-ADAB-71BD4322BEEA}" sibTransId="{CB22A700-C7ED-4389-936F-6EF29F995DAD}"/>
    <dgm:cxn modelId="{62DE82B9-2124-4AAA-B84A-EA6AC424F0B2}" srcId="{267AC98D-9FC6-4C15-86B5-4C14A5D4743F}" destId="{D0F6CF47-9FF9-4599-BAE1-20733C819ECA}" srcOrd="1" destOrd="0" parTransId="{59FFF062-049E-425D-A991-735E87B69723}" sibTransId="{5F9DEB36-5783-4009-9004-491D418A7AF0}"/>
    <dgm:cxn modelId="{04801DDB-4747-4287-BB49-F6DF0700C5BA}" type="presOf" srcId="{53E4DC5D-DBAD-4858-84B7-0C54DCDFC264}" destId="{10114D5C-0C77-466F-87A7-926969F505F8}" srcOrd="0" destOrd="0" presId="urn:microsoft.com/office/officeart/2005/8/layout/hProcess6"/>
    <dgm:cxn modelId="{2F9C42ED-E61A-4EA8-AE29-7D01429CF111}" type="presOf" srcId="{5A8ACBD6-1559-4BDA-9268-25B38272AF8E}" destId="{3F4CC76C-82BB-4AE8-B744-1FCDBE40B54C}" srcOrd="0" destOrd="0" presId="urn:microsoft.com/office/officeart/2005/8/layout/hProcess6"/>
    <dgm:cxn modelId="{BAA3A5FD-A5F8-4699-928F-91229609E45A}" type="presOf" srcId="{D134DDF5-5F86-48FF-8B34-6D9CC1635193}" destId="{42143680-7CBB-4BAF-9B62-6ABD61C39F4D}" srcOrd="0" destOrd="0" presId="urn:microsoft.com/office/officeart/2005/8/layout/hProcess6"/>
    <dgm:cxn modelId="{70CB3DFF-5BCC-4ED8-B474-890DEDF7E6C0}" srcId="{5A8ACBD6-1559-4BDA-9268-25B38272AF8E}" destId="{5337B866-3AB9-4E56-9BCF-DEB935ACED2B}" srcOrd="0" destOrd="0" parTransId="{3459858B-2F0E-4F39-9C51-AF765E86F769}" sibTransId="{A2C6C990-C6A0-4BDF-8C7B-33FB11FFBC5F}"/>
    <dgm:cxn modelId="{A7877AF9-3079-4E37-A08B-D33CA3E5C858}" type="presParOf" srcId="{8883FF7C-822B-4711-A0BC-258FAE5EA973}" destId="{D8BA6D88-E644-4CE5-8B7B-C330234CFC0D}" srcOrd="0" destOrd="0" presId="urn:microsoft.com/office/officeart/2005/8/layout/hProcess6"/>
    <dgm:cxn modelId="{3F4015B3-DD38-4BC6-94B0-15CB3866B95D}" type="presParOf" srcId="{D8BA6D88-E644-4CE5-8B7B-C330234CFC0D}" destId="{64C8776D-372F-42EC-865C-8C8D5285B245}" srcOrd="0" destOrd="0" presId="urn:microsoft.com/office/officeart/2005/8/layout/hProcess6"/>
    <dgm:cxn modelId="{E0AC7110-D61C-4BBB-AB63-16F28F7CC791}" type="presParOf" srcId="{D8BA6D88-E644-4CE5-8B7B-C330234CFC0D}" destId="{8364E35B-223F-4089-8BB2-9C3273DA6E5E}" srcOrd="1" destOrd="0" presId="urn:microsoft.com/office/officeart/2005/8/layout/hProcess6"/>
    <dgm:cxn modelId="{D3FDAE38-F7DA-4248-856E-175B3C07B445}" type="presParOf" srcId="{D8BA6D88-E644-4CE5-8B7B-C330234CFC0D}" destId="{8632BBFE-7883-4B9F-ACBC-83FEB0F0756A}" srcOrd="2" destOrd="0" presId="urn:microsoft.com/office/officeart/2005/8/layout/hProcess6"/>
    <dgm:cxn modelId="{3DD2EC99-6F04-4F73-8E73-CC263CB4338E}" type="presParOf" srcId="{D8BA6D88-E644-4CE5-8B7B-C330234CFC0D}" destId="{D2E021B9-5956-495A-8769-2A1894575C47}" srcOrd="3" destOrd="0" presId="urn:microsoft.com/office/officeart/2005/8/layout/hProcess6"/>
    <dgm:cxn modelId="{E4A6252C-A9A8-4A51-9EB7-B6130C1E9B7E}" type="presParOf" srcId="{8883FF7C-822B-4711-A0BC-258FAE5EA973}" destId="{7E0B4451-9CAF-4702-B94E-0E358AAD675C}" srcOrd="1" destOrd="0" presId="urn:microsoft.com/office/officeart/2005/8/layout/hProcess6"/>
    <dgm:cxn modelId="{F389F0AE-DF0B-425D-99B5-CF58E0882417}" type="presParOf" srcId="{8883FF7C-822B-4711-A0BC-258FAE5EA973}" destId="{07AFA2CA-19BE-436F-A489-48794A0474B1}" srcOrd="2" destOrd="0" presId="urn:microsoft.com/office/officeart/2005/8/layout/hProcess6"/>
    <dgm:cxn modelId="{A253E782-6045-4692-9B0E-C0BEC59491B0}" type="presParOf" srcId="{07AFA2CA-19BE-436F-A489-48794A0474B1}" destId="{697686BE-EE6C-42A8-9566-6FF807142D9D}" srcOrd="0" destOrd="0" presId="urn:microsoft.com/office/officeart/2005/8/layout/hProcess6"/>
    <dgm:cxn modelId="{5938570D-F1DD-4EE9-98A5-3A889DF5ACBD}" type="presParOf" srcId="{07AFA2CA-19BE-436F-A489-48794A0474B1}" destId="{9122568F-18B7-4BC1-88E8-9800BF07760B}" srcOrd="1" destOrd="0" presId="urn:microsoft.com/office/officeart/2005/8/layout/hProcess6"/>
    <dgm:cxn modelId="{0BC4E15F-A2E7-4BEA-AA3C-83EAFA20AC65}" type="presParOf" srcId="{07AFA2CA-19BE-436F-A489-48794A0474B1}" destId="{C81D8AE2-8538-426F-972F-3464921C81C2}" srcOrd="2" destOrd="0" presId="urn:microsoft.com/office/officeart/2005/8/layout/hProcess6"/>
    <dgm:cxn modelId="{02AF62F3-1402-4FB0-88F9-8DB63A7A8D02}" type="presParOf" srcId="{07AFA2CA-19BE-436F-A489-48794A0474B1}" destId="{B212ED9C-52AD-44EB-A295-177A3A457F9D}" srcOrd="3" destOrd="0" presId="urn:microsoft.com/office/officeart/2005/8/layout/hProcess6"/>
    <dgm:cxn modelId="{3AA43AA0-6B75-46D8-9CB1-DCBE5F325AFB}" type="presParOf" srcId="{8883FF7C-822B-4711-A0BC-258FAE5EA973}" destId="{D0D19ADB-908D-4A35-BD59-C2B038093E4E}" srcOrd="3" destOrd="0" presId="urn:microsoft.com/office/officeart/2005/8/layout/hProcess6"/>
    <dgm:cxn modelId="{F59A14E7-C9BE-4560-B1B6-15FD222905D2}" type="presParOf" srcId="{8883FF7C-822B-4711-A0BC-258FAE5EA973}" destId="{A1F16F04-68F4-4120-B1C9-E8B3CB581538}" srcOrd="4" destOrd="0" presId="urn:microsoft.com/office/officeart/2005/8/layout/hProcess6"/>
    <dgm:cxn modelId="{0B98EC7A-69B0-45D2-80AB-1DC7858B3D5D}" type="presParOf" srcId="{A1F16F04-68F4-4120-B1C9-E8B3CB581538}" destId="{00130D18-72F1-4C08-83EB-92E67CB6E7E3}" srcOrd="0" destOrd="0" presId="urn:microsoft.com/office/officeart/2005/8/layout/hProcess6"/>
    <dgm:cxn modelId="{163B1620-FEBD-46F7-B9EB-7B0302E02CB3}" type="presParOf" srcId="{A1F16F04-68F4-4120-B1C9-E8B3CB581538}" destId="{3286C425-6E76-4330-9ECC-038E63C14442}" srcOrd="1" destOrd="0" presId="urn:microsoft.com/office/officeart/2005/8/layout/hProcess6"/>
    <dgm:cxn modelId="{2FB1A04C-20C4-4A72-A719-EB49CC6A432A}" type="presParOf" srcId="{A1F16F04-68F4-4120-B1C9-E8B3CB581538}" destId="{3A04E04B-61CC-4036-99B6-B7803681BFB1}" srcOrd="2" destOrd="0" presId="urn:microsoft.com/office/officeart/2005/8/layout/hProcess6"/>
    <dgm:cxn modelId="{D12F9C5C-E6CC-45D9-8730-0CEC607C3EE1}" type="presParOf" srcId="{A1F16F04-68F4-4120-B1C9-E8B3CB581538}" destId="{42143680-7CBB-4BAF-9B62-6ABD61C39F4D}" srcOrd="3" destOrd="0" presId="urn:microsoft.com/office/officeart/2005/8/layout/hProcess6"/>
    <dgm:cxn modelId="{8E58A9E9-9003-49A4-B34F-D1D56CFC00DC}" type="presParOf" srcId="{8883FF7C-822B-4711-A0BC-258FAE5EA973}" destId="{6B2B257E-8105-44F7-8820-21072C0BC515}" srcOrd="5" destOrd="0" presId="urn:microsoft.com/office/officeart/2005/8/layout/hProcess6"/>
    <dgm:cxn modelId="{69DE170C-3545-4756-B68A-36C3E027E4AA}" type="presParOf" srcId="{8883FF7C-822B-4711-A0BC-258FAE5EA973}" destId="{A1C97926-60C3-4968-B530-8476AE98F242}" srcOrd="6" destOrd="0" presId="urn:microsoft.com/office/officeart/2005/8/layout/hProcess6"/>
    <dgm:cxn modelId="{4C4BD226-F590-4BD4-B725-B50BC4EDE897}" type="presParOf" srcId="{A1C97926-60C3-4968-B530-8476AE98F242}" destId="{5FB88D03-7FF8-49E3-99BA-A840A71B5844}" srcOrd="0" destOrd="0" presId="urn:microsoft.com/office/officeart/2005/8/layout/hProcess6"/>
    <dgm:cxn modelId="{D9A6D3C3-7435-4B36-B679-F1975274AAA0}" type="presParOf" srcId="{A1C97926-60C3-4968-B530-8476AE98F242}" destId="{C69B89BA-3AEF-43D9-A3DB-C9E56860A028}" srcOrd="1" destOrd="0" presId="urn:microsoft.com/office/officeart/2005/8/layout/hProcess6"/>
    <dgm:cxn modelId="{C1A844C3-5187-4922-8E3A-5805F188A0AE}" type="presParOf" srcId="{A1C97926-60C3-4968-B530-8476AE98F242}" destId="{244B6AAA-29CB-45C8-8B8D-50B76FA6E1AA}" srcOrd="2" destOrd="0" presId="urn:microsoft.com/office/officeart/2005/8/layout/hProcess6"/>
    <dgm:cxn modelId="{2FD0DE42-4DD9-4F46-BD9E-7655BAAD3E0B}" type="presParOf" srcId="{A1C97926-60C3-4968-B530-8476AE98F242}" destId="{3F4CC76C-82BB-4AE8-B744-1FCDBE40B54C}" srcOrd="3" destOrd="0" presId="urn:microsoft.com/office/officeart/2005/8/layout/hProcess6"/>
    <dgm:cxn modelId="{A8AAEA75-AA56-40E9-8E24-65D80435C410}" type="presParOf" srcId="{8883FF7C-822B-4711-A0BC-258FAE5EA973}" destId="{B2A1DF55-3A7E-4EA4-803F-5F3BEDC5B276}" srcOrd="7" destOrd="0" presId="urn:microsoft.com/office/officeart/2005/8/layout/hProcess6"/>
    <dgm:cxn modelId="{BE2B0E49-5814-4D6F-BFD4-24E47A8206BE}" type="presParOf" srcId="{8883FF7C-822B-4711-A0BC-258FAE5EA973}" destId="{B1A71766-92F4-4E4F-9CA8-6E65DFB9C947}" srcOrd="8" destOrd="0" presId="urn:microsoft.com/office/officeart/2005/8/layout/hProcess6"/>
    <dgm:cxn modelId="{181EA3E1-84B4-4C02-B621-7CB33D5DC637}" type="presParOf" srcId="{B1A71766-92F4-4E4F-9CA8-6E65DFB9C947}" destId="{141AD587-BE08-4C7D-918B-F59E88C2F20B}" srcOrd="0" destOrd="0" presId="urn:microsoft.com/office/officeart/2005/8/layout/hProcess6"/>
    <dgm:cxn modelId="{52C36AC9-C761-4A76-AEAE-73AF15541D16}" type="presParOf" srcId="{B1A71766-92F4-4E4F-9CA8-6E65DFB9C947}" destId="{10114D5C-0C77-466F-87A7-926969F505F8}" srcOrd="1" destOrd="0" presId="urn:microsoft.com/office/officeart/2005/8/layout/hProcess6"/>
    <dgm:cxn modelId="{8F7B571E-FAC0-4361-B010-2E325656C907}" type="presParOf" srcId="{B1A71766-92F4-4E4F-9CA8-6E65DFB9C947}" destId="{47AACDCB-7848-4C51-864A-8D26FE73F382}" srcOrd="2" destOrd="0" presId="urn:microsoft.com/office/officeart/2005/8/layout/hProcess6"/>
    <dgm:cxn modelId="{D195BEA2-A76D-465B-875D-16B94B16D9D5}" type="presParOf" srcId="{B1A71766-92F4-4E4F-9CA8-6E65DFB9C947}" destId="{14342D9B-8B34-45FA-A394-2CF198C3672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7AC98D-9FC6-4C15-86B5-4C14A5D4743F}" type="doc">
      <dgm:prSet loTypeId="urn:microsoft.com/office/officeart/2005/8/layout/hProcess6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092F56E-1C99-494D-98BE-43E39C93328A}">
      <dgm:prSet phldrT="[Text]" custT="1"/>
      <dgm:spPr/>
      <dgm:t>
        <a:bodyPr/>
        <a:lstStyle/>
        <a:p>
          <a:r>
            <a:rPr lang="en-US" sz="1000" dirty="0"/>
            <a:t>Jan-Feb</a:t>
          </a:r>
        </a:p>
      </dgm:t>
    </dgm:pt>
    <dgm:pt modelId="{DFA32610-BE33-4829-BA86-F25E80E0ECC7}" type="parTrans" cxnId="{AF8AAEA7-5C26-47B6-8BFA-9C2E8D609315}">
      <dgm:prSet/>
      <dgm:spPr/>
      <dgm:t>
        <a:bodyPr/>
        <a:lstStyle/>
        <a:p>
          <a:endParaRPr lang="en-US"/>
        </a:p>
      </dgm:t>
    </dgm:pt>
    <dgm:pt modelId="{5C3BE844-4015-4F8F-9CAE-78396FFADA7F}" type="sibTrans" cxnId="{AF8AAEA7-5C26-47B6-8BFA-9C2E8D609315}">
      <dgm:prSet/>
      <dgm:spPr/>
      <dgm:t>
        <a:bodyPr/>
        <a:lstStyle/>
        <a:p>
          <a:endParaRPr lang="en-US"/>
        </a:p>
      </dgm:t>
    </dgm:pt>
    <dgm:pt modelId="{A7363260-1E5D-454C-AC32-E49180079C56}">
      <dgm:prSet phldrT="[Text]" custT="1"/>
      <dgm:spPr/>
      <dgm:t>
        <a:bodyPr/>
        <a:lstStyle/>
        <a:p>
          <a:r>
            <a:rPr lang="en-US" sz="1100" dirty="0"/>
            <a:t>Tet Offensive</a:t>
          </a:r>
        </a:p>
      </dgm:t>
    </dgm:pt>
    <dgm:pt modelId="{719E8A8E-75DD-48E7-B402-222984E621A3}" type="parTrans" cxnId="{CD814A54-815B-4D52-B8B2-C840B54C02EF}">
      <dgm:prSet/>
      <dgm:spPr/>
      <dgm:t>
        <a:bodyPr/>
        <a:lstStyle/>
        <a:p>
          <a:endParaRPr lang="en-US"/>
        </a:p>
      </dgm:t>
    </dgm:pt>
    <dgm:pt modelId="{755B3FD0-9CC2-4E0E-B391-7BFA4B51BEF9}" type="sibTrans" cxnId="{CD814A54-815B-4D52-B8B2-C840B54C02EF}">
      <dgm:prSet/>
      <dgm:spPr/>
      <dgm:t>
        <a:bodyPr/>
        <a:lstStyle/>
        <a:p>
          <a:endParaRPr lang="en-US"/>
        </a:p>
      </dgm:t>
    </dgm:pt>
    <dgm:pt modelId="{D0F6CF47-9FF9-4599-BAE1-20733C819ECA}">
      <dgm:prSet phldrT="[Text]" custT="1"/>
      <dgm:spPr/>
      <dgm:t>
        <a:bodyPr/>
        <a:lstStyle/>
        <a:p>
          <a:r>
            <a:rPr lang="en-US" sz="1000" dirty="0"/>
            <a:t>April</a:t>
          </a:r>
        </a:p>
      </dgm:t>
    </dgm:pt>
    <dgm:pt modelId="{59FFF062-049E-425D-A991-735E87B69723}" type="parTrans" cxnId="{62DE82B9-2124-4AAA-B84A-EA6AC424F0B2}">
      <dgm:prSet/>
      <dgm:spPr/>
      <dgm:t>
        <a:bodyPr/>
        <a:lstStyle/>
        <a:p>
          <a:endParaRPr lang="en-US"/>
        </a:p>
      </dgm:t>
    </dgm:pt>
    <dgm:pt modelId="{5F9DEB36-5783-4009-9004-491D418A7AF0}" type="sibTrans" cxnId="{62DE82B9-2124-4AAA-B84A-EA6AC424F0B2}">
      <dgm:prSet/>
      <dgm:spPr/>
      <dgm:t>
        <a:bodyPr/>
        <a:lstStyle/>
        <a:p>
          <a:endParaRPr lang="en-US"/>
        </a:p>
      </dgm:t>
    </dgm:pt>
    <dgm:pt modelId="{2C4EF4A5-926E-43E3-B7E6-A6DD1B5C9F10}">
      <dgm:prSet phldrT="[Text]" custT="1"/>
      <dgm:spPr/>
      <dgm:t>
        <a:bodyPr/>
        <a:lstStyle/>
        <a:p>
          <a:r>
            <a:rPr lang="en-US" sz="1050" dirty="0"/>
            <a:t>Martin Luther King assassinated</a:t>
          </a:r>
        </a:p>
      </dgm:t>
    </dgm:pt>
    <dgm:pt modelId="{3A578665-6749-4FC5-8351-6A37883F6977}" type="parTrans" cxnId="{6A5E895B-B2CF-4BA2-A804-D63A6EA38392}">
      <dgm:prSet/>
      <dgm:spPr/>
      <dgm:t>
        <a:bodyPr/>
        <a:lstStyle/>
        <a:p>
          <a:endParaRPr lang="en-US"/>
        </a:p>
      </dgm:t>
    </dgm:pt>
    <dgm:pt modelId="{9E309C17-4B6A-4BB4-96A5-FC7FD869C243}" type="sibTrans" cxnId="{6A5E895B-B2CF-4BA2-A804-D63A6EA38392}">
      <dgm:prSet/>
      <dgm:spPr/>
      <dgm:t>
        <a:bodyPr/>
        <a:lstStyle/>
        <a:p>
          <a:endParaRPr lang="en-US"/>
        </a:p>
      </dgm:t>
    </dgm:pt>
    <dgm:pt modelId="{5A8ACBD6-1559-4BDA-9268-25B38272AF8E}">
      <dgm:prSet phldrT="[Text]" custT="1"/>
      <dgm:spPr/>
      <dgm:t>
        <a:bodyPr/>
        <a:lstStyle/>
        <a:p>
          <a:r>
            <a:rPr lang="en-US" sz="1000" dirty="0"/>
            <a:t>Aug</a:t>
          </a:r>
        </a:p>
      </dgm:t>
    </dgm:pt>
    <dgm:pt modelId="{909A73C6-0509-4F55-B047-63D57060BC18}" type="parTrans" cxnId="{9FB4DAA0-A48F-4CD4-8E53-553ECDB86CCC}">
      <dgm:prSet/>
      <dgm:spPr/>
      <dgm:t>
        <a:bodyPr/>
        <a:lstStyle/>
        <a:p>
          <a:endParaRPr lang="en-US"/>
        </a:p>
      </dgm:t>
    </dgm:pt>
    <dgm:pt modelId="{E2970FA4-50F1-4D64-BDEA-424748837111}" type="sibTrans" cxnId="{9FB4DAA0-A48F-4CD4-8E53-553ECDB86CCC}">
      <dgm:prSet/>
      <dgm:spPr/>
      <dgm:t>
        <a:bodyPr/>
        <a:lstStyle/>
        <a:p>
          <a:endParaRPr lang="en-US"/>
        </a:p>
      </dgm:t>
    </dgm:pt>
    <dgm:pt modelId="{BADA3DBE-6807-4856-82E3-4692F5BF0163}">
      <dgm:prSet phldrT="[Text]" custT="1"/>
      <dgm:spPr/>
      <dgm:t>
        <a:bodyPr/>
        <a:lstStyle/>
        <a:p>
          <a:r>
            <a:rPr lang="en-US" sz="1000" dirty="0"/>
            <a:t>Nov</a:t>
          </a:r>
        </a:p>
      </dgm:t>
    </dgm:pt>
    <dgm:pt modelId="{451E47A9-312F-4402-9D62-286F981B6864}" type="parTrans" cxnId="{B6BCFF17-7BE1-494F-942E-069E8066330A}">
      <dgm:prSet/>
      <dgm:spPr/>
      <dgm:t>
        <a:bodyPr/>
        <a:lstStyle/>
        <a:p>
          <a:endParaRPr lang="en-US"/>
        </a:p>
      </dgm:t>
    </dgm:pt>
    <dgm:pt modelId="{5BE99FE2-E703-440E-B934-95AFF6F65111}" type="sibTrans" cxnId="{B6BCFF17-7BE1-494F-942E-069E8066330A}">
      <dgm:prSet/>
      <dgm:spPr/>
      <dgm:t>
        <a:bodyPr/>
        <a:lstStyle/>
        <a:p>
          <a:endParaRPr lang="en-US"/>
        </a:p>
      </dgm:t>
    </dgm:pt>
    <dgm:pt modelId="{91C28633-4BBC-4F84-A289-45188091DA1C}">
      <dgm:prSet phldrT="[Text]" custT="1"/>
      <dgm:spPr/>
      <dgm:t>
        <a:bodyPr/>
        <a:lstStyle/>
        <a:p>
          <a:r>
            <a:rPr lang="en-US" sz="1050" dirty="0"/>
            <a:t>Robert F. Kennedy assassinated</a:t>
          </a:r>
        </a:p>
      </dgm:t>
    </dgm:pt>
    <dgm:pt modelId="{BAABB07F-ACA2-4176-9E60-A3C3879B6F29}" type="parTrans" cxnId="{9DFA7A1A-4911-4FB2-A3C5-0BAA42AB9EAC}">
      <dgm:prSet/>
      <dgm:spPr/>
      <dgm:t>
        <a:bodyPr/>
        <a:lstStyle/>
        <a:p>
          <a:endParaRPr lang="en-US"/>
        </a:p>
      </dgm:t>
    </dgm:pt>
    <dgm:pt modelId="{13B80BB0-0EB8-4797-8E9F-0FFAE2F7E6D4}" type="sibTrans" cxnId="{9DFA7A1A-4911-4FB2-A3C5-0BAA42AB9EAC}">
      <dgm:prSet/>
      <dgm:spPr/>
      <dgm:t>
        <a:bodyPr/>
        <a:lstStyle/>
        <a:p>
          <a:endParaRPr lang="en-US"/>
        </a:p>
      </dgm:t>
    </dgm:pt>
    <dgm:pt modelId="{D134DDF5-5F86-48FF-8B34-6D9CC1635193}">
      <dgm:prSet phldrT="[Text]" custT="1"/>
      <dgm:spPr/>
      <dgm:t>
        <a:bodyPr/>
        <a:lstStyle/>
        <a:p>
          <a:r>
            <a:rPr lang="en-US" sz="1000" dirty="0"/>
            <a:t>June</a:t>
          </a:r>
        </a:p>
      </dgm:t>
    </dgm:pt>
    <dgm:pt modelId="{98ED9659-83B8-4AD9-A684-9F9EC29C4921}" type="parTrans" cxnId="{436CEDA9-BE08-4D21-AD38-FC75AF3FB35C}">
      <dgm:prSet/>
      <dgm:spPr/>
      <dgm:t>
        <a:bodyPr/>
        <a:lstStyle/>
        <a:p>
          <a:endParaRPr lang="en-US"/>
        </a:p>
      </dgm:t>
    </dgm:pt>
    <dgm:pt modelId="{DFCD7436-26CA-40AB-9FD1-B1805C56030A}" type="sibTrans" cxnId="{436CEDA9-BE08-4D21-AD38-FC75AF3FB35C}">
      <dgm:prSet/>
      <dgm:spPr/>
      <dgm:t>
        <a:bodyPr/>
        <a:lstStyle/>
        <a:p>
          <a:endParaRPr lang="en-US"/>
        </a:p>
      </dgm:t>
    </dgm:pt>
    <dgm:pt modelId="{5337B866-3AB9-4E56-9BCF-DEB935ACED2B}">
      <dgm:prSet phldrT="[Text]" custT="1"/>
      <dgm:spPr/>
      <dgm:t>
        <a:bodyPr/>
        <a:lstStyle/>
        <a:p>
          <a:r>
            <a:rPr lang="en-US" sz="1050" dirty="0"/>
            <a:t>Rioting at the Democratic National Convention in Chicago</a:t>
          </a:r>
        </a:p>
      </dgm:t>
    </dgm:pt>
    <dgm:pt modelId="{3459858B-2F0E-4F39-9C51-AF765E86F769}" type="parTrans" cxnId="{70CB3DFF-5BCC-4ED8-B474-890DEDF7E6C0}">
      <dgm:prSet/>
      <dgm:spPr/>
      <dgm:t>
        <a:bodyPr/>
        <a:lstStyle/>
        <a:p>
          <a:endParaRPr lang="en-US"/>
        </a:p>
      </dgm:t>
    </dgm:pt>
    <dgm:pt modelId="{A2C6C990-C6A0-4BDF-8C7B-33FB11FFBC5F}" type="sibTrans" cxnId="{70CB3DFF-5BCC-4ED8-B474-890DEDF7E6C0}">
      <dgm:prSet/>
      <dgm:spPr/>
      <dgm:t>
        <a:bodyPr/>
        <a:lstStyle/>
        <a:p>
          <a:endParaRPr lang="en-US"/>
        </a:p>
      </dgm:t>
    </dgm:pt>
    <dgm:pt modelId="{53E4DC5D-DBAD-4858-84B7-0C54DCDFC264}">
      <dgm:prSet phldrT="[Text]" custT="1"/>
      <dgm:spPr/>
      <dgm:t>
        <a:bodyPr/>
        <a:lstStyle/>
        <a:p>
          <a:r>
            <a:rPr lang="en-US" sz="1050" dirty="0"/>
            <a:t>Richard Nixon elected President</a:t>
          </a:r>
        </a:p>
      </dgm:t>
    </dgm:pt>
    <dgm:pt modelId="{36393DFD-E7B2-4646-ADAB-71BD4322BEEA}" type="parTrans" cxnId="{34EB25B4-08FB-408E-98E0-F5E73FCD1337}">
      <dgm:prSet/>
      <dgm:spPr/>
      <dgm:t>
        <a:bodyPr/>
        <a:lstStyle/>
        <a:p>
          <a:endParaRPr lang="en-US"/>
        </a:p>
      </dgm:t>
    </dgm:pt>
    <dgm:pt modelId="{CB22A700-C7ED-4389-936F-6EF29F995DAD}" type="sibTrans" cxnId="{34EB25B4-08FB-408E-98E0-F5E73FCD1337}">
      <dgm:prSet/>
      <dgm:spPr/>
      <dgm:t>
        <a:bodyPr/>
        <a:lstStyle/>
        <a:p>
          <a:endParaRPr lang="en-US"/>
        </a:p>
      </dgm:t>
    </dgm:pt>
    <dgm:pt modelId="{8883FF7C-822B-4711-A0BC-258FAE5EA973}" type="pres">
      <dgm:prSet presAssocID="{267AC98D-9FC6-4C15-86B5-4C14A5D4743F}" presName="theList" presStyleCnt="0">
        <dgm:presLayoutVars>
          <dgm:dir/>
          <dgm:animLvl val="lvl"/>
          <dgm:resizeHandles val="exact"/>
        </dgm:presLayoutVars>
      </dgm:prSet>
      <dgm:spPr/>
    </dgm:pt>
    <dgm:pt modelId="{D8BA6D88-E644-4CE5-8B7B-C330234CFC0D}" type="pres">
      <dgm:prSet presAssocID="{C092F56E-1C99-494D-98BE-43E39C93328A}" presName="compNode" presStyleCnt="0"/>
      <dgm:spPr/>
    </dgm:pt>
    <dgm:pt modelId="{64C8776D-372F-42EC-865C-8C8D5285B245}" type="pres">
      <dgm:prSet presAssocID="{C092F56E-1C99-494D-98BE-43E39C93328A}" presName="noGeometry" presStyleCnt="0"/>
      <dgm:spPr/>
    </dgm:pt>
    <dgm:pt modelId="{8364E35B-223F-4089-8BB2-9C3273DA6E5E}" type="pres">
      <dgm:prSet presAssocID="{C092F56E-1C99-494D-98BE-43E39C93328A}" presName="childTextVisible" presStyleLbl="bgAccFollowNode1" presStyleIdx="0" presStyleCnt="5" custScaleX="188434" custScaleY="201491" custLinFactNeighborX="9657" custLinFactNeighborY="86916">
        <dgm:presLayoutVars>
          <dgm:bulletEnabled val="1"/>
        </dgm:presLayoutVars>
      </dgm:prSet>
      <dgm:spPr/>
    </dgm:pt>
    <dgm:pt modelId="{8632BBFE-7883-4B9F-ACBC-83FEB0F0756A}" type="pres">
      <dgm:prSet presAssocID="{C092F56E-1C99-494D-98BE-43E39C93328A}" presName="childTextHidden" presStyleLbl="bgAccFollowNode1" presStyleIdx="0" presStyleCnt="5"/>
      <dgm:spPr/>
    </dgm:pt>
    <dgm:pt modelId="{D2E021B9-5956-495A-8769-2A1894575C47}" type="pres">
      <dgm:prSet presAssocID="{C092F56E-1C99-494D-98BE-43E39C93328A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E0B4451-9CAF-4702-B94E-0E358AAD675C}" type="pres">
      <dgm:prSet presAssocID="{C092F56E-1C99-494D-98BE-43E39C93328A}" presName="aSpace" presStyleCnt="0"/>
      <dgm:spPr/>
    </dgm:pt>
    <dgm:pt modelId="{07AFA2CA-19BE-436F-A489-48794A0474B1}" type="pres">
      <dgm:prSet presAssocID="{D0F6CF47-9FF9-4599-BAE1-20733C819ECA}" presName="compNode" presStyleCnt="0"/>
      <dgm:spPr/>
    </dgm:pt>
    <dgm:pt modelId="{697686BE-EE6C-42A8-9566-6FF807142D9D}" type="pres">
      <dgm:prSet presAssocID="{D0F6CF47-9FF9-4599-BAE1-20733C819ECA}" presName="noGeometry" presStyleCnt="0"/>
      <dgm:spPr/>
    </dgm:pt>
    <dgm:pt modelId="{9122568F-18B7-4BC1-88E8-9800BF07760B}" type="pres">
      <dgm:prSet presAssocID="{D0F6CF47-9FF9-4599-BAE1-20733C819ECA}" presName="childTextVisible" presStyleLbl="bgAccFollowNode1" presStyleIdx="1" presStyleCnt="5" custScaleX="187342" custScaleY="194555" custLinFactNeighborX="1652" custLinFactNeighborY="90695">
        <dgm:presLayoutVars>
          <dgm:bulletEnabled val="1"/>
        </dgm:presLayoutVars>
      </dgm:prSet>
      <dgm:spPr/>
    </dgm:pt>
    <dgm:pt modelId="{C81D8AE2-8538-426F-972F-3464921C81C2}" type="pres">
      <dgm:prSet presAssocID="{D0F6CF47-9FF9-4599-BAE1-20733C819ECA}" presName="childTextHidden" presStyleLbl="bgAccFollowNode1" presStyleIdx="1" presStyleCnt="5"/>
      <dgm:spPr/>
    </dgm:pt>
    <dgm:pt modelId="{B212ED9C-52AD-44EB-A295-177A3A457F9D}" type="pres">
      <dgm:prSet presAssocID="{D0F6CF47-9FF9-4599-BAE1-20733C819E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D0D19ADB-908D-4A35-BD59-C2B038093E4E}" type="pres">
      <dgm:prSet presAssocID="{D0F6CF47-9FF9-4599-BAE1-20733C819ECA}" presName="aSpace" presStyleCnt="0"/>
      <dgm:spPr/>
    </dgm:pt>
    <dgm:pt modelId="{A1F16F04-68F4-4120-B1C9-E8B3CB581538}" type="pres">
      <dgm:prSet presAssocID="{D134DDF5-5F86-48FF-8B34-6D9CC1635193}" presName="compNode" presStyleCnt="0"/>
      <dgm:spPr/>
    </dgm:pt>
    <dgm:pt modelId="{00130D18-72F1-4C08-83EB-92E67CB6E7E3}" type="pres">
      <dgm:prSet presAssocID="{D134DDF5-5F86-48FF-8B34-6D9CC1635193}" presName="noGeometry" presStyleCnt="0"/>
      <dgm:spPr/>
    </dgm:pt>
    <dgm:pt modelId="{3286C425-6E76-4330-9ECC-038E63C14442}" type="pres">
      <dgm:prSet presAssocID="{D134DDF5-5F86-48FF-8B34-6D9CC1635193}" presName="childTextVisible" presStyleLbl="bgAccFollowNode1" presStyleIdx="2" presStyleCnt="5" custScaleX="188940" custScaleY="214031" custLinFactNeighborX="6607" custLinFactNeighborY="88805">
        <dgm:presLayoutVars>
          <dgm:bulletEnabled val="1"/>
        </dgm:presLayoutVars>
      </dgm:prSet>
      <dgm:spPr/>
    </dgm:pt>
    <dgm:pt modelId="{3A04E04B-61CC-4036-99B6-B7803681BFB1}" type="pres">
      <dgm:prSet presAssocID="{D134DDF5-5F86-48FF-8B34-6D9CC1635193}" presName="childTextHidden" presStyleLbl="bgAccFollowNode1" presStyleIdx="2" presStyleCnt="5"/>
      <dgm:spPr/>
    </dgm:pt>
    <dgm:pt modelId="{42143680-7CBB-4BAF-9B62-6ABD61C39F4D}" type="pres">
      <dgm:prSet presAssocID="{D134DDF5-5F86-48FF-8B34-6D9CC163519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B2B257E-8105-44F7-8820-21072C0BC515}" type="pres">
      <dgm:prSet presAssocID="{D134DDF5-5F86-48FF-8B34-6D9CC1635193}" presName="aSpace" presStyleCnt="0"/>
      <dgm:spPr/>
    </dgm:pt>
    <dgm:pt modelId="{A1C97926-60C3-4968-B530-8476AE98F242}" type="pres">
      <dgm:prSet presAssocID="{5A8ACBD6-1559-4BDA-9268-25B38272AF8E}" presName="compNode" presStyleCnt="0"/>
      <dgm:spPr/>
    </dgm:pt>
    <dgm:pt modelId="{5FB88D03-7FF8-49E3-99BA-A840A71B5844}" type="pres">
      <dgm:prSet presAssocID="{5A8ACBD6-1559-4BDA-9268-25B38272AF8E}" presName="noGeometry" presStyleCnt="0"/>
      <dgm:spPr/>
    </dgm:pt>
    <dgm:pt modelId="{C69B89BA-3AEF-43D9-A3DB-C9E56860A028}" type="pres">
      <dgm:prSet presAssocID="{5A8ACBD6-1559-4BDA-9268-25B38272AF8E}" presName="childTextVisible" presStyleLbl="bgAccFollowNode1" presStyleIdx="3" presStyleCnt="5" custScaleX="174293" custScaleY="205918" custLinFactNeighborX="1652" custLinFactNeighborY="83136">
        <dgm:presLayoutVars>
          <dgm:bulletEnabled val="1"/>
        </dgm:presLayoutVars>
      </dgm:prSet>
      <dgm:spPr/>
    </dgm:pt>
    <dgm:pt modelId="{244B6AAA-29CB-45C8-8B8D-50B76FA6E1AA}" type="pres">
      <dgm:prSet presAssocID="{5A8ACBD6-1559-4BDA-9268-25B38272AF8E}" presName="childTextHidden" presStyleLbl="bgAccFollowNode1" presStyleIdx="3" presStyleCnt="5"/>
      <dgm:spPr/>
    </dgm:pt>
    <dgm:pt modelId="{3F4CC76C-82BB-4AE8-B744-1FCDBE40B54C}" type="pres">
      <dgm:prSet presAssocID="{5A8ACBD6-1559-4BDA-9268-25B38272AF8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2A1DF55-3A7E-4EA4-803F-5F3BEDC5B276}" type="pres">
      <dgm:prSet presAssocID="{5A8ACBD6-1559-4BDA-9268-25B38272AF8E}" presName="aSpace" presStyleCnt="0"/>
      <dgm:spPr/>
    </dgm:pt>
    <dgm:pt modelId="{B1A71766-92F4-4E4F-9CA8-6E65DFB9C947}" type="pres">
      <dgm:prSet presAssocID="{BADA3DBE-6807-4856-82E3-4692F5BF0163}" presName="compNode" presStyleCnt="0"/>
      <dgm:spPr/>
    </dgm:pt>
    <dgm:pt modelId="{141AD587-BE08-4C7D-918B-F59E88C2F20B}" type="pres">
      <dgm:prSet presAssocID="{BADA3DBE-6807-4856-82E3-4692F5BF0163}" presName="noGeometry" presStyleCnt="0"/>
      <dgm:spPr/>
    </dgm:pt>
    <dgm:pt modelId="{10114D5C-0C77-466F-87A7-926969F505F8}" type="pres">
      <dgm:prSet presAssocID="{BADA3DBE-6807-4856-82E3-4692F5BF0163}" presName="childTextVisible" presStyleLbl="bgAccFollowNode1" presStyleIdx="4" presStyleCnt="5" custScaleX="203715" custScaleY="242622" custLinFactNeighborX="1652" custLinFactNeighborY="92584">
        <dgm:presLayoutVars>
          <dgm:bulletEnabled val="1"/>
        </dgm:presLayoutVars>
      </dgm:prSet>
      <dgm:spPr/>
    </dgm:pt>
    <dgm:pt modelId="{47AACDCB-7848-4C51-864A-8D26FE73F382}" type="pres">
      <dgm:prSet presAssocID="{BADA3DBE-6807-4856-82E3-4692F5BF0163}" presName="childTextHidden" presStyleLbl="bgAccFollowNode1" presStyleIdx="4" presStyleCnt="5"/>
      <dgm:spPr/>
    </dgm:pt>
    <dgm:pt modelId="{14342D9B-8B34-45FA-A394-2CF198C36727}" type="pres">
      <dgm:prSet presAssocID="{BADA3DBE-6807-4856-82E3-4692F5BF0163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B6BCFF17-7BE1-494F-942E-069E8066330A}" srcId="{267AC98D-9FC6-4C15-86B5-4C14A5D4743F}" destId="{BADA3DBE-6807-4856-82E3-4692F5BF0163}" srcOrd="4" destOrd="0" parTransId="{451E47A9-312F-4402-9D62-286F981B6864}" sibTransId="{5BE99FE2-E703-440E-B934-95AFF6F65111}"/>
    <dgm:cxn modelId="{7DD47D19-2463-434B-B968-9D9487178054}" type="presOf" srcId="{5337B866-3AB9-4E56-9BCF-DEB935ACED2B}" destId="{244B6AAA-29CB-45C8-8B8D-50B76FA6E1AA}" srcOrd="1" destOrd="0" presId="urn:microsoft.com/office/officeart/2005/8/layout/hProcess6"/>
    <dgm:cxn modelId="{9DFA7A1A-4911-4FB2-A3C5-0BAA42AB9EAC}" srcId="{D134DDF5-5F86-48FF-8B34-6D9CC1635193}" destId="{91C28633-4BBC-4F84-A289-45188091DA1C}" srcOrd="0" destOrd="0" parTransId="{BAABB07F-ACA2-4176-9E60-A3C3879B6F29}" sibTransId="{13B80BB0-0EB8-4797-8E9F-0FFAE2F7E6D4}"/>
    <dgm:cxn modelId="{2955E41A-64E4-4085-9511-9930A3190172}" type="presOf" srcId="{267AC98D-9FC6-4C15-86B5-4C14A5D4743F}" destId="{8883FF7C-822B-4711-A0BC-258FAE5EA973}" srcOrd="0" destOrd="0" presId="urn:microsoft.com/office/officeart/2005/8/layout/hProcess6"/>
    <dgm:cxn modelId="{67AE9F39-779B-455A-8F8C-C10225C84530}" type="presOf" srcId="{91C28633-4BBC-4F84-A289-45188091DA1C}" destId="{3286C425-6E76-4330-9ECC-038E63C14442}" srcOrd="0" destOrd="0" presId="urn:microsoft.com/office/officeart/2005/8/layout/hProcess6"/>
    <dgm:cxn modelId="{CB8FB63E-02ED-44B6-AEB2-C094325A19CD}" type="presOf" srcId="{2C4EF4A5-926E-43E3-B7E6-A6DD1B5C9F10}" destId="{C81D8AE2-8538-426F-972F-3464921C81C2}" srcOrd="1" destOrd="0" presId="urn:microsoft.com/office/officeart/2005/8/layout/hProcess6"/>
    <dgm:cxn modelId="{55152F49-F3C0-4FB0-9BC2-37FFD94CEE11}" type="presOf" srcId="{A7363260-1E5D-454C-AC32-E49180079C56}" destId="{8632BBFE-7883-4B9F-ACBC-83FEB0F0756A}" srcOrd="1" destOrd="0" presId="urn:microsoft.com/office/officeart/2005/8/layout/hProcess6"/>
    <dgm:cxn modelId="{CD814A54-815B-4D52-B8B2-C840B54C02EF}" srcId="{C092F56E-1C99-494D-98BE-43E39C93328A}" destId="{A7363260-1E5D-454C-AC32-E49180079C56}" srcOrd="0" destOrd="0" parTransId="{719E8A8E-75DD-48E7-B402-222984E621A3}" sibTransId="{755B3FD0-9CC2-4E0E-B391-7BFA4B51BEF9}"/>
    <dgm:cxn modelId="{6A5E895B-B2CF-4BA2-A804-D63A6EA38392}" srcId="{D0F6CF47-9FF9-4599-BAE1-20733C819ECA}" destId="{2C4EF4A5-926E-43E3-B7E6-A6DD1B5C9F10}" srcOrd="0" destOrd="0" parTransId="{3A578665-6749-4FC5-8351-6A37883F6977}" sibTransId="{9E309C17-4B6A-4BB4-96A5-FC7FD869C243}"/>
    <dgm:cxn modelId="{E0F85C5C-7A2F-420C-981A-8B0F64C5B76F}" type="presOf" srcId="{53E4DC5D-DBAD-4858-84B7-0C54DCDFC264}" destId="{47AACDCB-7848-4C51-864A-8D26FE73F382}" srcOrd="1" destOrd="0" presId="urn:microsoft.com/office/officeart/2005/8/layout/hProcess6"/>
    <dgm:cxn modelId="{5117A166-25B4-449B-BFE3-5C7A93F688EE}" type="presOf" srcId="{91C28633-4BBC-4F84-A289-45188091DA1C}" destId="{3A04E04B-61CC-4036-99B6-B7803681BFB1}" srcOrd="1" destOrd="0" presId="urn:microsoft.com/office/officeart/2005/8/layout/hProcess6"/>
    <dgm:cxn modelId="{776D9174-1C66-41DA-81AA-121654476F47}" type="presOf" srcId="{BADA3DBE-6807-4856-82E3-4692F5BF0163}" destId="{14342D9B-8B34-45FA-A394-2CF198C36727}" srcOrd="0" destOrd="0" presId="urn:microsoft.com/office/officeart/2005/8/layout/hProcess6"/>
    <dgm:cxn modelId="{7863977E-99BB-4946-ABE2-C719F8B98CB8}" type="presOf" srcId="{D0F6CF47-9FF9-4599-BAE1-20733C819ECA}" destId="{B212ED9C-52AD-44EB-A295-177A3A457F9D}" srcOrd="0" destOrd="0" presId="urn:microsoft.com/office/officeart/2005/8/layout/hProcess6"/>
    <dgm:cxn modelId="{DEFFD58D-7335-4144-851F-79D279625E81}" type="presOf" srcId="{2C4EF4A5-926E-43E3-B7E6-A6DD1B5C9F10}" destId="{9122568F-18B7-4BC1-88E8-9800BF07760B}" srcOrd="0" destOrd="0" presId="urn:microsoft.com/office/officeart/2005/8/layout/hProcess6"/>
    <dgm:cxn modelId="{C1CACD91-BF55-4B55-BE30-68121FF2E94C}" type="presOf" srcId="{5337B866-3AB9-4E56-9BCF-DEB935ACED2B}" destId="{C69B89BA-3AEF-43D9-A3DB-C9E56860A028}" srcOrd="0" destOrd="0" presId="urn:microsoft.com/office/officeart/2005/8/layout/hProcess6"/>
    <dgm:cxn modelId="{9FB4DAA0-A48F-4CD4-8E53-553ECDB86CCC}" srcId="{267AC98D-9FC6-4C15-86B5-4C14A5D4743F}" destId="{5A8ACBD6-1559-4BDA-9268-25B38272AF8E}" srcOrd="3" destOrd="0" parTransId="{909A73C6-0509-4F55-B047-63D57060BC18}" sibTransId="{E2970FA4-50F1-4D64-BDEA-424748837111}"/>
    <dgm:cxn modelId="{AF8AAEA7-5C26-47B6-8BFA-9C2E8D609315}" srcId="{267AC98D-9FC6-4C15-86B5-4C14A5D4743F}" destId="{C092F56E-1C99-494D-98BE-43E39C93328A}" srcOrd="0" destOrd="0" parTransId="{DFA32610-BE33-4829-BA86-F25E80E0ECC7}" sibTransId="{5C3BE844-4015-4F8F-9CAE-78396FFADA7F}"/>
    <dgm:cxn modelId="{436CEDA9-BE08-4D21-AD38-FC75AF3FB35C}" srcId="{267AC98D-9FC6-4C15-86B5-4C14A5D4743F}" destId="{D134DDF5-5F86-48FF-8B34-6D9CC1635193}" srcOrd="2" destOrd="0" parTransId="{98ED9659-83B8-4AD9-A684-9F9EC29C4921}" sibTransId="{DFCD7436-26CA-40AB-9FD1-B1805C56030A}"/>
    <dgm:cxn modelId="{76B811AD-D085-429E-AA0C-116C3C96604D}" type="presOf" srcId="{A7363260-1E5D-454C-AC32-E49180079C56}" destId="{8364E35B-223F-4089-8BB2-9C3273DA6E5E}" srcOrd="0" destOrd="0" presId="urn:microsoft.com/office/officeart/2005/8/layout/hProcess6"/>
    <dgm:cxn modelId="{B6BC80AF-8002-40CD-8BA7-F823027DEBD2}" type="presOf" srcId="{C092F56E-1C99-494D-98BE-43E39C93328A}" destId="{D2E021B9-5956-495A-8769-2A1894575C47}" srcOrd="0" destOrd="0" presId="urn:microsoft.com/office/officeart/2005/8/layout/hProcess6"/>
    <dgm:cxn modelId="{34EB25B4-08FB-408E-98E0-F5E73FCD1337}" srcId="{BADA3DBE-6807-4856-82E3-4692F5BF0163}" destId="{53E4DC5D-DBAD-4858-84B7-0C54DCDFC264}" srcOrd="0" destOrd="0" parTransId="{36393DFD-E7B2-4646-ADAB-71BD4322BEEA}" sibTransId="{CB22A700-C7ED-4389-936F-6EF29F995DAD}"/>
    <dgm:cxn modelId="{62DE82B9-2124-4AAA-B84A-EA6AC424F0B2}" srcId="{267AC98D-9FC6-4C15-86B5-4C14A5D4743F}" destId="{D0F6CF47-9FF9-4599-BAE1-20733C819ECA}" srcOrd="1" destOrd="0" parTransId="{59FFF062-049E-425D-A991-735E87B69723}" sibTransId="{5F9DEB36-5783-4009-9004-491D418A7AF0}"/>
    <dgm:cxn modelId="{04801DDB-4747-4287-BB49-F6DF0700C5BA}" type="presOf" srcId="{53E4DC5D-DBAD-4858-84B7-0C54DCDFC264}" destId="{10114D5C-0C77-466F-87A7-926969F505F8}" srcOrd="0" destOrd="0" presId="urn:microsoft.com/office/officeart/2005/8/layout/hProcess6"/>
    <dgm:cxn modelId="{2F9C42ED-E61A-4EA8-AE29-7D01429CF111}" type="presOf" srcId="{5A8ACBD6-1559-4BDA-9268-25B38272AF8E}" destId="{3F4CC76C-82BB-4AE8-B744-1FCDBE40B54C}" srcOrd="0" destOrd="0" presId="urn:microsoft.com/office/officeart/2005/8/layout/hProcess6"/>
    <dgm:cxn modelId="{BAA3A5FD-A5F8-4699-928F-91229609E45A}" type="presOf" srcId="{D134DDF5-5F86-48FF-8B34-6D9CC1635193}" destId="{42143680-7CBB-4BAF-9B62-6ABD61C39F4D}" srcOrd="0" destOrd="0" presId="urn:microsoft.com/office/officeart/2005/8/layout/hProcess6"/>
    <dgm:cxn modelId="{70CB3DFF-5BCC-4ED8-B474-890DEDF7E6C0}" srcId="{5A8ACBD6-1559-4BDA-9268-25B38272AF8E}" destId="{5337B866-3AB9-4E56-9BCF-DEB935ACED2B}" srcOrd="0" destOrd="0" parTransId="{3459858B-2F0E-4F39-9C51-AF765E86F769}" sibTransId="{A2C6C990-C6A0-4BDF-8C7B-33FB11FFBC5F}"/>
    <dgm:cxn modelId="{A7877AF9-3079-4E37-A08B-D33CA3E5C858}" type="presParOf" srcId="{8883FF7C-822B-4711-A0BC-258FAE5EA973}" destId="{D8BA6D88-E644-4CE5-8B7B-C330234CFC0D}" srcOrd="0" destOrd="0" presId="urn:microsoft.com/office/officeart/2005/8/layout/hProcess6"/>
    <dgm:cxn modelId="{3F4015B3-DD38-4BC6-94B0-15CB3866B95D}" type="presParOf" srcId="{D8BA6D88-E644-4CE5-8B7B-C330234CFC0D}" destId="{64C8776D-372F-42EC-865C-8C8D5285B245}" srcOrd="0" destOrd="0" presId="urn:microsoft.com/office/officeart/2005/8/layout/hProcess6"/>
    <dgm:cxn modelId="{E0AC7110-D61C-4BBB-AB63-16F28F7CC791}" type="presParOf" srcId="{D8BA6D88-E644-4CE5-8B7B-C330234CFC0D}" destId="{8364E35B-223F-4089-8BB2-9C3273DA6E5E}" srcOrd="1" destOrd="0" presId="urn:microsoft.com/office/officeart/2005/8/layout/hProcess6"/>
    <dgm:cxn modelId="{D3FDAE38-F7DA-4248-856E-175B3C07B445}" type="presParOf" srcId="{D8BA6D88-E644-4CE5-8B7B-C330234CFC0D}" destId="{8632BBFE-7883-4B9F-ACBC-83FEB0F0756A}" srcOrd="2" destOrd="0" presId="urn:microsoft.com/office/officeart/2005/8/layout/hProcess6"/>
    <dgm:cxn modelId="{3DD2EC99-6F04-4F73-8E73-CC263CB4338E}" type="presParOf" srcId="{D8BA6D88-E644-4CE5-8B7B-C330234CFC0D}" destId="{D2E021B9-5956-495A-8769-2A1894575C47}" srcOrd="3" destOrd="0" presId="urn:microsoft.com/office/officeart/2005/8/layout/hProcess6"/>
    <dgm:cxn modelId="{E4A6252C-A9A8-4A51-9EB7-B6130C1E9B7E}" type="presParOf" srcId="{8883FF7C-822B-4711-A0BC-258FAE5EA973}" destId="{7E0B4451-9CAF-4702-B94E-0E358AAD675C}" srcOrd="1" destOrd="0" presId="urn:microsoft.com/office/officeart/2005/8/layout/hProcess6"/>
    <dgm:cxn modelId="{F389F0AE-DF0B-425D-99B5-CF58E0882417}" type="presParOf" srcId="{8883FF7C-822B-4711-A0BC-258FAE5EA973}" destId="{07AFA2CA-19BE-436F-A489-48794A0474B1}" srcOrd="2" destOrd="0" presId="urn:microsoft.com/office/officeart/2005/8/layout/hProcess6"/>
    <dgm:cxn modelId="{A253E782-6045-4692-9B0E-C0BEC59491B0}" type="presParOf" srcId="{07AFA2CA-19BE-436F-A489-48794A0474B1}" destId="{697686BE-EE6C-42A8-9566-6FF807142D9D}" srcOrd="0" destOrd="0" presId="urn:microsoft.com/office/officeart/2005/8/layout/hProcess6"/>
    <dgm:cxn modelId="{5938570D-F1DD-4EE9-98A5-3A889DF5ACBD}" type="presParOf" srcId="{07AFA2CA-19BE-436F-A489-48794A0474B1}" destId="{9122568F-18B7-4BC1-88E8-9800BF07760B}" srcOrd="1" destOrd="0" presId="urn:microsoft.com/office/officeart/2005/8/layout/hProcess6"/>
    <dgm:cxn modelId="{0BC4E15F-A2E7-4BEA-AA3C-83EAFA20AC65}" type="presParOf" srcId="{07AFA2CA-19BE-436F-A489-48794A0474B1}" destId="{C81D8AE2-8538-426F-972F-3464921C81C2}" srcOrd="2" destOrd="0" presId="urn:microsoft.com/office/officeart/2005/8/layout/hProcess6"/>
    <dgm:cxn modelId="{02AF62F3-1402-4FB0-88F9-8DB63A7A8D02}" type="presParOf" srcId="{07AFA2CA-19BE-436F-A489-48794A0474B1}" destId="{B212ED9C-52AD-44EB-A295-177A3A457F9D}" srcOrd="3" destOrd="0" presId="urn:microsoft.com/office/officeart/2005/8/layout/hProcess6"/>
    <dgm:cxn modelId="{3AA43AA0-6B75-46D8-9CB1-DCBE5F325AFB}" type="presParOf" srcId="{8883FF7C-822B-4711-A0BC-258FAE5EA973}" destId="{D0D19ADB-908D-4A35-BD59-C2B038093E4E}" srcOrd="3" destOrd="0" presId="urn:microsoft.com/office/officeart/2005/8/layout/hProcess6"/>
    <dgm:cxn modelId="{F59A14E7-C9BE-4560-B1B6-15FD222905D2}" type="presParOf" srcId="{8883FF7C-822B-4711-A0BC-258FAE5EA973}" destId="{A1F16F04-68F4-4120-B1C9-E8B3CB581538}" srcOrd="4" destOrd="0" presId="urn:microsoft.com/office/officeart/2005/8/layout/hProcess6"/>
    <dgm:cxn modelId="{0B98EC7A-69B0-45D2-80AB-1DC7858B3D5D}" type="presParOf" srcId="{A1F16F04-68F4-4120-B1C9-E8B3CB581538}" destId="{00130D18-72F1-4C08-83EB-92E67CB6E7E3}" srcOrd="0" destOrd="0" presId="urn:microsoft.com/office/officeart/2005/8/layout/hProcess6"/>
    <dgm:cxn modelId="{163B1620-FEBD-46F7-B9EB-7B0302E02CB3}" type="presParOf" srcId="{A1F16F04-68F4-4120-B1C9-E8B3CB581538}" destId="{3286C425-6E76-4330-9ECC-038E63C14442}" srcOrd="1" destOrd="0" presId="urn:microsoft.com/office/officeart/2005/8/layout/hProcess6"/>
    <dgm:cxn modelId="{2FB1A04C-20C4-4A72-A719-EB49CC6A432A}" type="presParOf" srcId="{A1F16F04-68F4-4120-B1C9-E8B3CB581538}" destId="{3A04E04B-61CC-4036-99B6-B7803681BFB1}" srcOrd="2" destOrd="0" presId="urn:microsoft.com/office/officeart/2005/8/layout/hProcess6"/>
    <dgm:cxn modelId="{D12F9C5C-E6CC-45D9-8730-0CEC607C3EE1}" type="presParOf" srcId="{A1F16F04-68F4-4120-B1C9-E8B3CB581538}" destId="{42143680-7CBB-4BAF-9B62-6ABD61C39F4D}" srcOrd="3" destOrd="0" presId="urn:microsoft.com/office/officeart/2005/8/layout/hProcess6"/>
    <dgm:cxn modelId="{8E58A9E9-9003-49A4-B34F-D1D56CFC00DC}" type="presParOf" srcId="{8883FF7C-822B-4711-A0BC-258FAE5EA973}" destId="{6B2B257E-8105-44F7-8820-21072C0BC515}" srcOrd="5" destOrd="0" presId="urn:microsoft.com/office/officeart/2005/8/layout/hProcess6"/>
    <dgm:cxn modelId="{69DE170C-3545-4756-B68A-36C3E027E4AA}" type="presParOf" srcId="{8883FF7C-822B-4711-A0BC-258FAE5EA973}" destId="{A1C97926-60C3-4968-B530-8476AE98F242}" srcOrd="6" destOrd="0" presId="urn:microsoft.com/office/officeart/2005/8/layout/hProcess6"/>
    <dgm:cxn modelId="{4C4BD226-F590-4BD4-B725-B50BC4EDE897}" type="presParOf" srcId="{A1C97926-60C3-4968-B530-8476AE98F242}" destId="{5FB88D03-7FF8-49E3-99BA-A840A71B5844}" srcOrd="0" destOrd="0" presId="urn:microsoft.com/office/officeart/2005/8/layout/hProcess6"/>
    <dgm:cxn modelId="{D9A6D3C3-7435-4B36-B679-F1975274AAA0}" type="presParOf" srcId="{A1C97926-60C3-4968-B530-8476AE98F242}" destId="{C69B89BA-3AEF-43D9-A3DB-C9E56860A028}" srcOrd="1" destOrd="0" presId="urn:microsoft.com/office/officeart/2005/8/layout/hProcess6"/>
    <dgm:cxn modelId="{C1A844C3-5187-4922-8E3A-5805F188A0AE}" type="presParOf" srcId="{A1C97926-60C3-4968-B530-8476AE98F242}" destId="{244B6AAA-29CB-45C8-8B8D-50B76FA6E1AA}" srcOrd="2" destOrd="0" presId="urn:microsoft.com/office/officeart/2005/8/layout/hProcess6"/>
    <dgm:cxn modelId="{2FD0DE42-4DD9-4F46-BD9E-7655BAAD3E0B}" type="presParOf" srcId="{A1C97926-60C3-4968-B530-8476AE98F242}" destId="{3F4CC76C-82BB-4AE8-B744-1FCDBE40B54C}" srcOrd="3" destOrd="0" presId="urn:microsoft.com/office/officeart/2005/8/layout/hProcess6"/>
    <dgm:cxn modelId="{A8AAEA75-AA56-40E9-8E24-65D80435C410}" type="presParOf" srcId="{8883FF7C-822B-4711-A0BC-258FAE5EA973}" destId="{B2A1DF55-3A7E-4EA4-803F-5F3BEDC5B276}" srcOrd="7" destOrd="0" presId="urn:microsoft.com/office/officeart/2005/8/layout/hProcess6"/>
    <dgm:cxn modelId="{BE2B0E49-5814-4D6F-BFD4-24E47A8206BE}" type="presParOf" srcId="{8883FF7C-822B-4711-A0BC-258FAE5EA973}" destId="{B1A71766-92F4-4E4F-9CA8-6E65DFB9C947}" srcOrd="8" destOrd="0" presId="urn:microsoft.com/office/officeart/2005/8/layout/hProcess6"/>
    <dgm:cxn modelId="{181EA3E1-84B4-4C02-B621-7CB33D5DC637}" type="presParOf" srcId="{B1A71766-92F4-4E4F-9CA8-6E65DFB9C947}" destId="{141AD587-BE08-4C7D-918B-F59E88C2F20B}" srcOrd="0" destOrd="0" presId="urn:microsoft.com/office/officeart/2005/8/layout/hProcess6"/>
    <dgm:cxn modelId="{52C36AC9-C761-4A76-AEAE-73AF15541D16}" type="presParOf" srcId="{B1A71766-92F4-4E4F-9CA8-6E65DFB9C947}" destId="{10114D5C-0C77-466F-87A7-926969F505F8}" srcOrd="1" destOrd="0" presId="urn:microsoft.com/office/officeart/2005/8/layout/hProcess6"/>
    <dgm:cxn modelId="{8F7B571E-FAC0-4361-B010-2E325656C907}" type="presParOf" srcId="{B1A71766-92F4-4E4F-9CA8-6E65DFB9C947}" destId="{47AACDCB-7848-4C51-864A-8D26FE73F382}" srcOrd="2" destOrd="0" presId="urn:microsoft.com/office/officeart/2005/8/layout/hProcess6"/>
    <dgm:cxn modelId="{D195BEA2-A76D-465B-875D-16B94B16D9D5}" type="presParOf" srcId="{B1A71766-92F4-4E4F-9CA8-6E65DFB9C947}" destId="{14342D9B-8B34-45FA-A394-2CF198C3672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4E35B-223F-4089-8BB2-9C3273DA6E5E}">
      <dsp:nvSpPr>
        <dsp:cNvPr id="0" name=""/>
        <dsp:cNvSpPr/>
      </dsp:nvSpPr>
      <dsp:spPr>
        <a:xfrm>
          <a:off x="87997" y="1560109"/>
          <a:ext cx="1704725" cy="15933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Tet Offensive</a:t>
          </a:r>
        </a:p>
      </dsp:txBody>
      <dsp:txXfrm>
        <a:off x="514179" y="1799119"/>
        <a:ext cx="831053" cy="1115379"/>
      </dsp:txXfrm>
    </dsp:sp>
    <dsp:sp modelId="{D2E021B9-5956-495A-8769-2A1894575C47}">
      <dsp:nvSpPr>
        <dsp:cNvPr id="0" name=""/>
        <dsp:cNvSpPr/>
      </dsp:nvSpPr>
      <dsp:spPr>
        <a:xfrm>
          <a:off x="17448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Jan-Feb</a:t>
          </a:r>
        </a:p>
      </dsp:txBody>
      <dsp:txXfrm>
        <a:off x="240729" y="1509547"/>
        <a:ext cx="319852" cy="319852"/>
      </dsp:txXfrm>
    </dsp:sp>
    <dsp:sp modelId="{9122568F-18B7-4BC1-88E8-9800BF07760B}">
      <dsp:nvSpPr>
        <dsp:cNvPr id="0" name=""/>
        <dsp:cNvSpPr/>
      </dsp:nvSpPr>
      <dsp:spPr>
        <a:xfrm>
          <a:off x="1776845" y="1617418"/>
          <a:ext cx="1694845" cy="15385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Martin Luther King assassinated</a:t>
          </a:r>
        </a:p>
      </dsp:txBody>
      <dsp:txXfrm>
        <a:off x="2200557" y="1848200"/>
        <a:ext cx="826237" cy="1076985"/>
      </dsp:txXfrm>
    </dsp:sp>
    <dsp:sp modelId="{B212ED9C-52AD-44EB-A295-177A3A457F9D}">
      <dsp:nvSpPr>
        <dsp:cNvPr id="0" name=""/>
        <dsp:cNvSpPr/>
      </dsp:nvSpPr>
      <dsp:spPr>
        <a:xfrm>
          <a:off x="1930813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</a:t>
          </a:r>
        </a:p>
      </dsp:txBody>
      <dsp:txXfrm>
        <a:off x="1997057" y="1509547"/>
        <a:ext cx="319852" cy="319852"/>
      </dsp:txXfrm>
    </dsp:sp>
    <dsp:sp modelId="{3286C425-6E76-4330-9ECC-038E63C14442}">
      <dsp:nvSpPr>
        <dsp:cNvPr id="0" name=""/>
        <dsp:cNvSpPr/>
      </dsp:nvSpPr>
      <dsp:spPr>
        <a:xfrm>
          <a:off x="3573061" y="1525464"/>
          <a:ext cx="1709302" cy="16925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Robert F. Kennedy assassinated</a:t>
          </a:r>
        </a:p>
      </dsp:txBody>
      <dsp:txXfrm>
        <a:off x="4000386" y="1779349"/>
        <a:ext cx="833285" cy="1184796"/>
      </dsp:txXfrm>
    </dsp:sp>
    <dsp:sp modelId="{42143680-7CBB-4BAF-9B62-6ABD61C39F4D}">
      <dsp:nvSpPr>
        <dsp:cNvPr id="0" name=""/>
        <dsp:cNvSpPr/>
      </dsp:nvSpPr>
      <dsp:spPr>
        <a:xfrm>
          <a:off x="3689430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June</a:t>
          </a:r>
        </a:p>
      </dsp:txBody>
      <dsp:txXfrm>
        <a:off x="3755674" y="1509547"/>
        <a:ext cx="319852" cy="319852"/>
      </dsp:txXfrm>
    </dsp:sp>
    <dsp:sp modelId="{C69B89BA-3AEF-43D9-A3DB-C9E56860A028}">
      <dsp:nvSpPr>
        <dsp:cNvPr id="0" name=""/>
        <dsp:cNvSpPr/>
      </dsp:nvSpPr>
      <dsp:spPr>
        <a:xfrm>
          <a:off x="5294079" y="1512712"/>
          <a:ext cx="1576794" cy="16284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Rioting at the Democratic National Convention in Chicago</a:t>
          </a:r>
        </a:p>
      </dsp:txBody>
      <dsp:txXfrm>
        <a:off x="5688278" y="1756973"/>
        <a:ext cx="768687" cy="1139886"/>
      </dsp:txXfrm>
    </dsp:sp>
    <dsp:sp modelId="{3F4CC76C-82BB-4AE8-B744-1FCDBE40B54C}">
      <dsp:nvSpPr>
        <dsp:cNvPr id="0" name=""/>
        <dsp:cNvSpPr/>
      </dsp:nvSpPr>
      <dsp:spPr>
        <a:xfrm>
          <a:off x="5389021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Aug</a:t>
          </a:r>
        </a:p>
      </dsp:txBody>
      <dsp:txXfrm>
        <a:off x="5455265" y="1509547"/>
        <a:ext cx="319852" cy="319852"/>
      </dsp:txXfrm>
    </dsp:sp>
    <dsp:sp modelId="{10114D5C-0C77-466F-87A7-926969F505F8}">
      <dsp:nvSpPr>
        <dsp:cNvPr id="0" name=""/>
        <dsp:cNvSpPr/>
      </dsp:nvSpPr>
      <dsp:spPr>
        <a:xfrm>
          <a:off x="6913103" y="1420281"/>
          <a:ext cx="1842969" cy="19186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Richard Nixon elected President</a:t>
          </a:r>
        </a:p>
      </dsp:txBody>
      <dsp:txXfrm>
        <a:off x="7373846" y="1708081"/>
        <a:ext cx="898447" cy="1343065"/>
      </dsp:txXfrm>
    </dsp:sp>
    <dsp:sp modelId="{14342D9B-8B34-45FA-A394-2CF198C36727}">
      <dsp:nvSpPr>
        <dsp:cNvPr id="0" name=""/>
        <dsp:cNvSpPr/>
      </dsp:nvSpPr>
      <dsp:spPr>
        <a:xfrm>
          <a:off x="715544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Nov</a:t>
          </a:r>
        </a:p>
      </dsp:txBody>
      <dsp:txXfrm>
        <a:off x="7221689" y="1509547"/>
        <a:ext cx="319852" cy="319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4E35B-223F-4089-8BB2-9C3273DA6E5E}">
      <dsp:nvSpPr>
        <dsp:cNvPr id="0" name=""/>
        <dsp:cNvSpPr/>
      </dsp:nvSpPr>
      <dsp:spPr>
        <a:xfrm>
          <a:off x="87997" y="1560109"/>
          <a:ext cx="1704725" cy="15933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Tet Offensive</a:t>
          </a:r>
        </a:p>
      </dsp:txBody>
      <dsp:txXfrm>
        <a:off x="514179" y="1799119"/>
        <a:ext cx="831053" cy="1115379"/>
      </dsp:txXfrm>
    </dsp:sp>
    <dsp:sp modelId="{D2E021B9-5956-495A-8769-2A1894575C47}">
      <dsp:nvSpPr>
        <dsp:cNvPr id="0" name=""/>
        <dsp:cNvSpPr/>
      </dsp:nvSpPr>
      <dsp:spPr>
        <a:xfrm>
          <a:off x="17448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Jan-Feb</a:t>
          </a:r>
        </a:p>
      </dsp:txBody>
      <dsp:txXfrm>
        <a:off x="240729" y="1509547"/>
        <a:ext cx="319852" cy="319852"/>
      </dsp:txXfrm>
    </dsp:sp>
    <dsp:sp modelId="{9122568F-18B7-4BC1-88E8-9800BF07760B}">
      <dsp:nvSpPr>
        <dsp:cNvPr id="0" name=""/>
        <dsp:cNvSpPr/>
      </dsp:nvSpPr>
      <dsp:spPr>
        <a:xfrm>
          <a:off x="1776845" y="1617418"/>
          <a:ext cx="1694845" cy="15385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Martin Luther King assassinated</a:t>
          </a:r>
        </a:p>
      </dsp:txBody>
      <dsp:txXfrm>
        <a:off x="2200557" y="1848200"/>
        <a:ext cx="826237" cy="1076985"/>
      </dsp:txXfrm>
    </dsp:sp>
    <dsp:sp modelId="{B212ED9C-52AD-44EB-A295-177A3A457F9D}">
      <dsp:nvSpPr>
        <dsp:cNvPr id="0" name=""/>
        <dsp:cNvSpPr/>
      </dsp:nvSpPr>
      <dsp:spPr>
        <a:xfrm>
          <a:off x="1930813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</a:t>
          </a:r>
        </a:p>
      </dsp:txBody>
      <dsp:txXfrm>
        <a:off x="1997057" y="1509547"/>
        <a:ext cx="319852" cy="319852"/>
      </dsp:txXfrm>
    </dsp:sp>
    <dsp:sp modelId="{3286C425-6E76-4330-9ECC-038E63C14442}">
      <dsp:nvSpPr>
        <dsp:cNvPr id="0" name=""/>
        <dsp:cNvSpPr/>
      </dsp:nvSpPr>
      <dsp:spPr>
        <a:xfrm>
          <a:off x="3573061" y="1525464"/>
          <a:ext cx="1709302" cy="16925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Robert F. Kennedy assassinated</a:t>
          </a:r>
        </a:p>
      </dsp:txBody>
      <dsp:txXfrm>
        <a:off x="4000386" y="1779349"/>
        <a:ext cx="833285" cy="1184796"/>
      </dsp:txXfrm>
    </dsp:sp>
    <dsp:sp modelId="{42143680-7CBB-4BAF-9B62-6ABD61C39F4D}">
      <dsp:nvSpPr>
        <dsp:cNvPr id="0" name=""/>
        <dsp:cNvSpPr/>
      </dsp:nvSpPr>
      <dsp:spPr>
        <a:xfrm>
          <a:off x="3689430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June</a:t>
          </a:r>
        </a:p>
      </dsp:txBody>
      <dsp:txXfrm>
        <a:off x="3755674" y="1509547"/>
        <a:ext cx="319852" cy="319852"/>
      </dsp:txXfrm>
    </dsp:sp>
    <dsp:sp modelId="{C69B89BA-3AEF-43D9-A3DB-C9E56860A028}">
      <dsp:nvSpPr>
        <dsp:cNvPr id="0" name=""/>
        <dsp:cNvSpPr/>
      </dsp:nvSpPr>
      <dsp:spPr>
        <a:xfrm>
          <a:off x="5294079" y="1512712"/>
          <a:ext cx="1576794" cy="16284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Rioting at the Democratic National Convention in Chicago</a:t>
          </a:r>
        </a:p>
      </dsp:txBody>
      <dsp:txXfrm>
        <a:off x="5688278" y="1756973"/>
        <a:ext cx="768687" cy="1139886"/>
      </dsp:txXfrm>
    </dsp:sp>
    <dsp:sp modelId="{3F4CC76C-82BB-4AE8-B744-1FCDBE40B54C}">
      <dsp:nvSpPr>
        <dsp:cNvPr id="0" name=""/>
        <dsp:cNvSpPr/>
      </dsp:nvSpPr>
      <dsp:spPr>
        <a:xfrm>
          <a:off x="5389021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Aug</a:t>
          </a:r>
        </a:p>
      </dsp:txBody>
      <dsp:txXfrm>
        <a:off x="5455265" y="1509547"/>
        <a:ext cx="319852" cy="319852"/>
      </dsp:txXfrm>
    </dsp:sp>
    <dsp:sp modelId="{10114D5C-0C77-466F-87A7-926969F505F8}">
      <dsp:nvSpPr>
        <dsp:cNvPr id="0" name=""/>
        <dsp:cNvSpPr/>
      </dsp:nvSpPr>
      <dsp:spPr>
        <a:xfrm>
          <a:off x="6913103" y="1420281"/>
          <a:ext cx="1842969" cy="19186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Richard Nixon elected President</a:t>
          </a:r>
        </a:p>
      </dsp:txBody>
      <dsp:txXfrm>
        <a:off x="7373846" y="1708081"/>
        <a:ext cx="898447" cy="1343065"/>
      </dsp:txXfrm>
    </dsp:sp>
    <dsp:sp modelId="{14342D9B-8B34-45FA-A394-2CF198C36727}">
      <dsp:nvSpPr>
        <dsp:cNvPr id="0" name=""/>
        <dsp:cNvSpPr/>
      </dsp:nvSpPr>
      <dsp:spPr>
        <a:xfrm>
          <a:off x="715544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Nov</a:t>
          </a:r>
        </a:p>
      </dsp:txBody>
      <dsp:txXfrm>
        <a:off x="7221689" y="1509547"/>
        <a:ext cx="319852" cy="319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4E35B-223F-4089-8BB2-9C3273DA6E5E}">
      <dsp:nvSpPr>
        <dsp:cNvPr id="0" name=""/>
        <dsp:cNvSpPr/>
      </dsp:nvSpPr>
      <dsp:spPr>
        <a:xfrm>
          <a:off x="87997" y="1560109"/>
          <a:ext cx="1704725" cy="15933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Tet Offensive</a:t>
          </a:r>
        </a:p>
      </dsp:txBody>
      <dsp:txXfrm>
        <a:off x="514179" y="1799119"/>
        <a:ext cx="831053" cy="1115379"/>
      </dsp:txXfrm>
    </dsp:sp>
    <dsp:sp modelId="{D2E021B9-5956-495A-8769-2A1894575C47}">
      <dsp:nvSpPr>
        <dsp:cNvPr id="0" name=""/>
        <dsp:cNvSpPr/>
      </dsp:nvSpPr>
      <dsp:spPr>
        <a:xfrm>
          <a:off x="17448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Jan-Feb</a:t>
          </a:r>
        </a:p>
      </dsp:txBody>
      <dsp:txXfrm>
        <a:off x="240729" y="1509547"/>
        <a:ext cx="319852" cy="319852"/>
      </dsp:txXfrm>
    </dsp:sp>
    <dsp:sp modelId="{9122568F-18B7-4BC1-88E8-9800BF07760B}">
      <dsp:nvSpPr>
        <dsp:cNvPr id="0" name=""/>
        <dsp:cNvSpPr/>
      </dsp:nvSpPr>
      <dsp:spPr>
        <a:xfrm>
          <a:off x="1776845" y="1617418"/>
          <a:ext cx="1694845" cy="15385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Martin Luther King assassinated</a:t>
          </a:r>
        </a:p>
      </dsp:txBody>
      <dsp:txXfrm>
        <a:off x="2200557" y="1848200"/>
        <a:ext cx="826237" cy="1076985"/>
      </dsp:txXfrm>
    </dsp:sp>
    <dsp:sp modelId="{B212ED9C-52AD-44EB-A295-177A3A457F9D}">
      <dsp:nvSpPr>
        <dsp:cNvPr id="0" name=""/>
        <dsp:cNvSpPr/>
      </dsp:nvSpPr>
      <dsp:spPr>
        <a:xfrm>
          <a:off x="1930813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</a:t>
          </a:r>
        </a:p>
      </dsp:txBody>
      <dsp:txXfrm>
        <a:off x="1997057" y="1509547"/>
        <a:ext cx="319852" cy="319852"/>
      </dsp:txXfrm>
    </dsp:sp>
    <dsp:sp modelId="{3286C425-6E76-4330-9ECC-038E63C14442}">
      <dsp:nvSpPr>
        <dsp:cNvPr id="0" name=""/>
        <dsp:cNvSpPr/>
      </dsp:nvSpPr>
      <dsp:spPr>
        <a:xfrm>
          <a:off x="3573061" y="1525464"/>
          <a:ext cx="1709302" cy="16925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Robert F. Kennedy assassinated</a:t>
          </a:r>
        </a:p>
      </dsp:txBody>
      <dsp:txXfrm>
        <a:off x="4000386" y="1779349"/>
        <a:ext cx="833285" cy="1184796"/>
      </dsp:txXfrm>
    </dsp:sp>
    <dsp:sp modelId="{42143680-7CBB-4BAF-9B62-6ABD61C39F4D}">
      <dsp:nvSpPr>
        <dsp:cNvPr id="0" name=""/>
        <dsp:cNvSpPr/>
      </dsp:nvSpPr>
      <dsp:spPr>
        <a:xfrm>
          <a:off x="3689430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June</a:t>
          </a:r>
        </a:p>
      </dsp:txBody>
      <dsp:txXfrm>
        <a:off x="3755674" y="1509547"/>
        <a:ext cx="319852" cy="319852"/>
      </dsp:txXfrm>
    </dsp:sp>
    <dsp:sp modelId="{C69B89BA-3AEF-43D9-A3DB-C9E56860A028}">
      <dsp:nvSpPr>
        <dsp:cNvPr id="0" name=""/>
        <dsp:cNvSpPr/>
      </dsp:nvSpPr>
      <dsp:spPr>
        <a:xfrm>
          <a:off x="5294079" y="1512712"/>
          <a:ext cx="1576794" cy="16284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Rioting at the Democratic National Convention in Chicago</a:t>
          </a:r>
        </a:p>
      </dsp:txBody>
      <dsp:txXfrm>
        <a:off x="5688278" y="1756973"/>
        <a:ext cx="768687" cy="1139886"/>
      </dsp:txXfrm>
    </dsp:sp>
    <dsp:sp modelId="{3F4CC76C-82BB-4AE8-B744-1FCDBE40B54C}">
      <dsp:nvSpPr>
        <dsp:cNvPr id="0" name=""/>
        <dsp:cNvSpPr/>
      </dsp:nvSpPr>
      <dsp:spPr>
        <a:xfrm>
          <a:off x="5389021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Aug</a:t>
          </a:r>
        </a:p>
      </dsp:txBody>
      <dsp:txXfrm>
        <a:off x="5455265" y="1509547"/>
        <a:ext cx="319852" cy="319852"/>
      </dsp:txXfrm>
    </dsp:sp>
    <dsp:sp modelId="{10114D5C-0C77-466F-87A7-926969F505F8}">
      <dsp:nvSpPr>
        <dsp:cNvPr id="0" name=""/>
        <dsp:cNvSpPr/>
      </dsp:nvSpPr>
      <dsp:spPr>
        <a:xfrm>
          <a:off x="6913103" y="1420281"/>
          <a:ext cx="1842969" cy="19186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Richard Nixon elected President</a:t>
          </a:r>
        </a:p>
      </dsp:txBody>
      <dsp:txXfrm>
        <a:off x="7373846" y="1708081"/>
        <a:ext cx="898447" cy="1343065"/>
      </dsp:txXfrm>
    </dsp:sp>
    <dsp:sp modelId="{14342D9B-8B34-45FA-A394-2CF198C36727}">
      <dsp:nvSpPr>
        <dsp:cNvPr id="0" name=""/>
        <dsp:cNvSpPr/>
      </dsp:nvSpPr>
      <dsp:spPr>
        <a:xfrm>
          <a:off x="715544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Nov</a:t>
          </a:r>
        </a:p>
      </dsp:txBody>
      <dsp:txXfrm>
        <a:off x="7221689" y="1509547"/>
        <a:ext cx="319852" cy="319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4E35B-223F-4089-8BB2-9C3273DA6E5E}">
      <dsp:nvSpPr>
        <dsp:cNvPr id="0" name=""/>
        <dsp:cNvSpPr/>
      </dsp:nvSpPr>
      <dsp:spPr>
        <a:xfrm>
          <a:off x="87997" y="1560109"/>
          <a:ext cx="1704725" cy="15933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Tet Offensive</a:t>
          </a:r>
        </a:p>
      </dsp:txBody>
      <dsp:txXfrm>
        <a:off x="514179" y="1799119"/>
        <a:ext cx="831053" cy="1115379"/>
      </dsp:txXfrm>
    </dsp:sp>
    <dsp:sp modelId="{D2E021B9-5956-495A-8769-2A1894575C47}">
      <dsp:nvSpPr>
        <dsp:cNvPr id="0" name=""/>
        <dsp:cNvSpPr/>
      </dsp:nvSpPr>
      <dsp:spPr>
        <a:xfrm>
          <a:off x="17448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Jan-Feb</a:t>
          </a:r>
        </a:p>
      </dsp:txBody>
      <dsp:txXfrm>
        <a:off x="240729" y="1509547"/>
        <a:ext cx="319852" cy="319852"/>
      </dsp:txXfrm>
    </dsp:sp>
    <dsp:sp modelId="{9122568F-18B7-4BC1-88E8-9800BF07760B}">
      <dsp:nvSpPr>
        <dsp:cNvPr id="0" name=""/>
        <dsp:cNvSpPr/>
      </dsp:nvSpPr>
      <dsp:spPr>
        <a:xfrm>
          <a:off x="1776845" y="1617418"/>
          <a:ext cx="1694845" cy="15385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Martin Luther King assassinated</a:t>
          </a:r>
        </a:p>
      </dsp:txBody>
      <dsp:txXfrm>
        <a:off x="2200557" y="1848200"/>
        <a:ext cx="826237" cy="1076985"/>
      </dsp:txXfrm>
    </dsp:sp>
    <dsp:sp modelId="{B212ED9C-52AD-44EB-A295-177A3A457F9D}">
      <dsp:nvSpPr>
        <dsp:cNvPr id="0" name=""/>
        <dsp:cNvSpPr/>
      </dsp:nvSpPr>
      <dsp:spPr>
        <a:xfrm>
          <a:off x="1930813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</a:t>
          </a:r>
        </a:p>
      </dsp:txBody>
      <dsp:txXfrm>
        <a:off x="1997057" y="1509547"/>
        <a:ext cx="319852" cy="319852"/>
      </dsp:txXfrm>
    </dsp:sp>
    <dsp:sp modelId="{3286C425-6E76-4330-9ECC-038E63C14442}">
      <dsp:nvSpPr>
        <dsp:cNvPr id="0" name=""/>
        <dsp:cNvSpPr/>
      </dsp:nvSpPr>
      <dsp:spPr>
        <a:xfrm>
          <a:off x="3573061" y="1525464"/>
          <a:ext cx="1709302" cy="16925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Robert F. Kennedy assassinated</a:t>
          </a:r>
        </a:p>
      </dsp:txBody>
      <dsp:txXfrm>
        <a:off x="4000386" y="1779349"/>
        <a:ext cx="833285" cy="1184796"/>
      </dsp:txXfrm>
    </dsp:sp>
    <dsp:sp modelId="{42143680-7CBB-4BAF-9B62-6ABD61C39F4D}">
      <dsp:nvSpPr>
        <dsp:cNvPr id="0" name=""/>
        <dsp:cNvSpPr/>
      </dsp:nvSpPr>
      <dsp:spPr>
        <a:xfrm>
          <a:off x="3689430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June</a:t>
          </a:r>
        </a:p>
      </dsp:txBody>
      <dsp:txXfrm>
        <a:off x="3755674" y="1509547"/>
        <a:ext cx="319852" cy="319852"/>
      </dsp:txXfrm>
    </dsp:sp>
    <dsp:sp modelId="{C69B89BA-3AEF-43D9-A3DB-C9E56860A028}">
      <dsp:nvSpPr>
        <dsp:cNvPr id="0" name=""/>
        <dsp:cNvSpPr/>
      </dsp:nvSpPr>
      <dsp:spPr>
        <a:xfrm>
          <a:off x="5294079" y="1512712"/>
          <a:ext cx="1576794" cy="16284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Rioting at the Democratic National Convention in Chicago</a:t>
          </a:r>
        </a:p>
      </dsp:txBody>
      <dsp:txXfrm>
        <a:off x="5688278" y="1756973"/>
        <a:ext cx="768687" cy="1139886"/>
      </dsp:txXfrm>
    </dsp:sp>
    <dsp:sp modelId="{3F4CC76C-82BB-4AE8-B744-1FCDBE40B54C}">
      <dsp:nvSpPr>
        <dsp:cNvPr id="0" name=""/>
        <dsp:cNvSpPr/>
      </dsp:nvSpPr>
      <dsp:spPr>
        <a:xfrm>
          <a:off x="5389021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Aug</a:t>
          </a:r>
        </a:p>
      </dsp:txBody>
      <dsp:txXfrm>
        <a:off x="5455265" y="1509547"/>
        <a:ext cx="319852" cy="319852"/>
      </dsp:txXfrm>
    </dsp:sp>
    <dsp:sp modelId="{10114D5C-0C77-466F-87A7-926969F505F8}">
      <dsp:nvSpPr>
        <dsp:cNvPr id="0" name=""/>
        <dsp:cNvSpPr/>
      </dsp:nvSpPr>
      <dsp:spPr>
        <a:xfrm>
          <a:off x="6913103" y="1420281"/>
          <a:ext cx="1842969" cy="19186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Richard Nixon elected President</a:t>
          </a:r>
        </a:p>
      </dsp:txBody>
      <dsp:txXfrm>
        <a:off x="7373846" y="1708081"/>
        <a:ext cx="898447" cy="1343065"/>
      </dsp:txXfrm>
    </dsp:sp>
    <dsp:sp modelId="{14342D9B-8B34-45FA-A394-2CF198C36727}">
      <dsp:nvSpPr>
        <dsp:cNvPr id="0" name=""/>
        <dsp:cNvSpPr/>
      </dsp:nvSpPr>
      <dsp:spPr>
        <a:xfrm>
          <a:off x="715544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Nov</a:t>
          </a:r>
        </a:p>
      </dsp:txBody>
      <dsp:txXfrm>
        <a:off x="7221689" y="1509547"/>
        <a:ext cx="319852" cy="319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4E35B-223F-4089-8BB2-9C3273DA6E5E}">
      <dsp:nvSpPr>
        <dsp:cNvPr id="0" name=""/>
        <dsp:cNvSpPr/>
      </dsp:nvSpPr>
      <dsp:spPr>
        <a:xfrm>
          <a:off x="87997" y="1560109"/>
          <a:ext cx="1704725" cy="15933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Tet Offensive</a:t>
          </a:r>
        </a:p>
      </dsp:txBody>
      <dsp:txXfrm>
        <a:off x="514179" y="1799119"/>
        <a:ext cx="831053" cy="1115379"/>
      </dsp:txXfrm>
    </dsp:sp>
    <dsp:sp modelId="{D2E021B9-5956-495A-8769-2A1894575C47}">
      <dsp:nvSpPr>
        <dsp:cNvPr id="0" name=""/>
        <dsp:cNvSpPr/>
      </dsp:nvSpPr>
      <dsp:spPr>
        <a:xfrm>
          <a:off x="17448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Jan-Feb</a:t>
          </a:r>
        </a:p>
      </dsp:txBody>
      <dsp:txXfrm>
        <a:off x="240729" y="1509547"/>
        <a:ext cx="319852" cy="319852"/>
      </dsp:txXfrm>
    </dsp:sp>
    <dsp:sp modelId="{9122568F-18B7-4BC1-88E8-9800BF07760B}">
      <dsp:nvSpPr>
        <dsp:cNvPr id="0" name=""/>
        <dsp:cNvSpPr/>
      </dsp:nvSpPr>
      <dsp:spPr>
        <a:xfrm>
          <a:off x="1776845" y="1617418"/>
          <a:ext cx="1694845" cy="1538549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Martin Luther King assassinated</a:t>
          </a:r>
        </a:p>
      </dsp:txBody>
      <dsp:txXfrm>
        <a:off x="2200557" y="1848200"/>
        <a:ext cx="826237" cy="1076985"/>
      </dsp:txXfrm>
    </dsp:sp>
    <dsp:sp modelId="{B212ED9C-52AD-44EB-A295-177A3A457F9D}">
      <dsp:nvSpPr>
        <dsp:cNvPr id="0" name=""/>
        <dsp:cNvSpPr/>
      </dsp:nvSpPr>
      <dsp:spPr>
        <a:xfrm>
          <a:off x="1930813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April</a:t>
          </a:r>
        </a:p>
      </dsp:txBody>
      <dsp:txXfrm>
        <a:off x="1997057" y="1509547"/>
        <a:ext cx="319852" cy="319852"/>
      </dsp:txXfrm>
    </dsp:sp>
    <dsp:sp modelId="{3286C425-6E76-4330-9ECC-038E63C14442}">
      <dsp:nvSpPr>
        <dsp:cNvPr id="0" name=""/>
        <dsp:cNvSpPr/>
      </dsp:nvSpPr>
      <dsp:spPr>
        <a:xfrm>
          <a:off x="3573061" y="1525464"/>
          <a:ext cx="1709302" cy="169256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Robert F. Kennedy assassinated</a:t>
          </a:r>
        </a:p>
      </dsp:txBody>
      <dsp:txXfrm>
        <a:off x="4000386" y="1779349"/>
        <a:ext cx="833285" cy="1184796"/>
      </dsp:txXfrm>
    </dsp:sp>
    <dsp:sp modelId="{42143680-7CBB-4BAF-9B62-6ABD61C39F4D}">
      <dsp:nvSpPr>
        <dsp:cNvPr id="0" name=""/>
        <dsp:cNvSpPr/>
      </dsp:nvSpPr>
      <dsp:spPr>
        <a:xfrm>
          <a:off x="3689430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June</a:t>
          </a:r>
        </a:p>
      </dsp:txBody>
      <dsp:txXfrm>
        <a:off x="3755674" y="1509547"/>
        <a:ext cx="319852" cy="319852"/>
      </dsp:txXfrm>
    </dsp:sp>
    <dsp:sp modelId="{C69B89BA-3AEF-43D9-A3DB-C9E56860A028}">
      <dsp:nvSpPr>
        <dsp:cNvPr id="0" name=""/>
        <dsp:cNvSpPr/>
      </dsp:nvSpPr>
      <dsp:spPr>
        <a:xfrm>
          <a:off x="5294079" y="1512712"/>
          <a:ext cx="1576794" cy="16284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Rioting at the Democratic National Convention in Chicago</a:t>
          </a:r>
        </a:p>
      </dsp:txBody>
      <dsp:txXfrm>
        <a:off x="5688278" y="1756973"/>
        <a:ext cx="768687" cy="1139886"/>
      </dsp:txXfrm>
    </dsp:sp>
    <dsp:sp modelId="{3F4CC76C-82BB-4AE8-B744-1FCDBE40B54C}">
      <dsp:nvSpPr>
        <dsp:cNvPr id="0" name=""/>
        <dsp:cNvSpPr/>
      </dsp:nvSpPr>
      <dsp:spPr>
        <a:xfrm>
          <a:off x="5389021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Aug</a:t>
          </a:r>
        </a:p>
      </dsp:txBody>
      <dsp:txXfrm>
        <a:off x="5455265" y="1509547"/>
        <a:ext cx="319852" cy="319852"/>
      </dsp:txXfrm>
    </dsp:sp>
    <dsp:sp modelId="{10114D5C-0C77-466F-87A7-926969F505F8}">
      <dsp:nvSpPr>
        <dsp:cNvPr id="0" name=""/>
        <dsp:cNvSpPr/>
      </dsp:nvSpPr>
      <dsp:spPr>
        <a:xfrm>
          <a:off x="6913103" y="1420281"/>
          <a:ext cx="1842969" cy="191866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Richard Nixon elected President</a:t>
          </a:r>
        </a:p>
      </dsp:txBody>
      <dsp:txXfrm>
        <a:off x="7373846" y="1708081"/>
        <a:ext cx="898447" cy="1343065"/>
      </dsp:txXfrm>
    </dsp:sp>
    <dsp:sp modelId="{14342D9B-8B34-45FA-A394-2CF198C36727}">
      <dsp:nvSpPr>
        <dsp:cNvPr id="0" name=""/>
        <dsp:cNvSpPr/>
      </dsp:nvSpPr>
      <dsp:spPr>
        <a:xfrm>
          <a:off x="7155445" y="1443303"/>
          <a:ext cx="452340" cy="45234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Nov</a:t>
          </a:r>
        </a:p>
      </dsp:txBody>
      <dsp:txXfrm>
        <a:off x="7221689" y="1509547"/>
        <a:ext cx="319852" cy="31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8FD7FF67-16E4-9A43-B39B-A41F4AC22889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34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 Timeline 7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97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809117"/>
            <a:ext cx="8278019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timeline show? What is the timespan of the events?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E92F37E-88C6-426D-83FC-108E2D1EA56E}" type="slidenum">
              <a:rPr/>
              <a:pPr>
                <a:defRPr/>
              </a:pPr>
              <a:t>2</a:t>
            </a:fld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3815923"/>
              </p:ext>
            </p:extLst>
          </p:nvPr>
        </p:nvGraphicFramePr>
        <p:xfrm>
          <a:off x="193963" y="1214437"/>
          <a:ext cx="8756073" cy="333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8434" y="1895908"/>
            <a:ext cx="8425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1968</a:t>
            </a:r>
          </a:p>
        </p:txBody>
      </p:sp>
    </p:spTree>
    <p:extLst>
      <p:ext uri="{BB962C8B-B14F-4D97-AF65-F5344CB8AC3E}">
        <p14:creationId xmlns:p14="http://schemas.microsoft.com/office/powerpoint/2010/main" val="362811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199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many assassinations are included on the timeline? Who are they?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6DE293C2-CEE3-4CF8-9A21-75D05C77A759}" type="slidenum">
              <a:rPr/>
              <a:pPr>
                <a:defRPr/>
              </a:pPr>
              <a:t>3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5433204"/>
              </p:ext>
            </p:extLst>
          </p:nvPr>
        </p:nvGraphicFramePr>
        <p:xfrm>
          <a:off x="193963" y="1210951"/>
          <a:ext cx="8756073" cy="333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1898690"/>
            <a:ext cx="8425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1968</a:t>
            </a:r>
          </a:p>
        </p:txBody>
      </p:sp>
    </p:spTree>
    <p:extLst>
      <p:ext uri="{BB962C8B-B14F-4D97-AF65-F5344CB8AC3E}">
        <p14:creationId xmlns:p14="http://schemas.microsoft.com/office/powerpoint/2010/main" val="32485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04C2B523-B160-45B8-9331-29A51BE75C76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791198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Name two connections between events on the timeline.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851772B-DCD0-6A45-B5A2-9AFF3C489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013918"/>
              </p:ext>
            </p:extLst>
          </p:nvPr>
        </p:nvGraphicFramePr>
        <p:xfrm>
          <a:off x="193963" y="1210951"/>
          <a:ext cx="8756073" cy="333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1A7635-F77B-704F-84A2-C3676365B52E}"/>
              </a:ext>
            </a:extLst>
          </p:cNvPr>
          <p:cNvSpPr txBox="1"/>
          <p:nvPr/>
        </p:nvSpPr>
        <p:spPr>
          <a:xfrm>
            <a:off x="457200" y="1898690"/>
            <a:ext cx="8425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1968</a:t>
            </a:r>
          </a:p>
        </p:txBody>
      </p:sp>
    </p:spTree>
    <p:extLst>
      <p:ext uri="{BB962C8B-B14F-4D97-AF65-F5344CB8AC3E}">
        <p14:creationId xmlns:p14="http://schemas.microsoft.com/office/powerpoint/2010/main" val="39103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199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is missing from the timeline that could be added to improve your understanding of 1968?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1BF128C3-4CA8-4DC8-80B1-DFEAFC3C6024}" type="slidenum">
              <a:rPr/>
              <a:pPr>
                <a:defRPr/>
              </a:pPr>
              <a:t>5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7141D9F-46E3-9F49-9AE3-CDED419BE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013918"/>
              </p:ext>
            </p:extLst>
          </p:nvPr>
        </p:nvGraphicFramePr>
        <p:xfrm>
          <a:off x="193963" y="1210951"/>
          <a:ext cx="8756073" cy="333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1A4703-3863-8C43-9AEA-F60E442820F6}"/>
              </a:ext>
            </a:extLst>
          </p:cNvPr>
          <p:cNvSpPr txBox="1"/>
          <p:nvPr/>
        </p:nvSpPr>
        <p:spPr>
          <a:xfrm>
            <a:off x="457200" y="1898690"/>
            <a:ext cx="8425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1968</a:t>
            </a:r>
          </a:p>
        </p:txBody>
      </p:sp>
    </p:spTree>
    <p:extLst>
      <p:ext uri="{BB962C8B-B14F-4D97-AF65-F5344CB8AC3E}">
        <p14:creationId xmlns:p14="http://schemas.microsoft.com/office/powerpoint/2010/main" val="24128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199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judgements would you make about 1968 based on the information presented in the timeline?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D20B9B9D-3DFE-4F78-AD0B-F8EFE6D450B5}" type="slidenum">
              <a:rPr/>
              <a:pPr>
                <a:defRPr/>
              </a:pPr>
              <a:t>6</a:t>
            </a:fld>
            <a:endParaRPr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C50C469-2088-6842-B729-FD6E48AE91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013918"/>
              </p:ext>
            </p:extLst>
          </p:nvPr>
        </p:nvGraphicFramePr>
        <p:xfrm>
          <a:off x="193963" y="1210951"/>
          <a:ext cx="8756073" cy="333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9AB5989-684B-1A48-903D-48809673C822}"/>
              </a:ext>
            </a:extLst>
          </p:cNvPr>
          <p:cNvSpPr txBox="1"/>
          <p:nvPr/>
        </p:nvSpPr>
        <p:spPr>
          <a:xfrm>
            <a:off x="457200" y="1898690"/>
            <a:ext cx="84253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1968</a:t>
            </a:r>
          </a:p>
        </p:txBody>
      </p:sp>
    </p:spTree>
    <p:extLst>
      <p:ext uri="{BB962C8B-B14F-4D97-AF65-F5344CB8AC3E}">
        <p14:creationId xmlns:p14="http://schemas.microsoft.com/office/powerpoint/2010/main" val="300406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16728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273</Words>
  <Application>Microsoft Macintosh PowerPoint</Application>
  <PresentationFormat>On-screen Show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13</cp:revision>
  <dcterms:modified xsi:type="dcterms:W3CDTF">2021-10-05T23:33:47Z</dcterms:modified>
</cp:coreProperties>
</file>