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68" r:id="rId4"/>
    <p:sldId id="269" r:id="rId5"/>
    <p:sldId id="270" r:id="rId6"/>
    <p:sldId id="312" r:id="rId7"/>
    <p:sldId id="293" r:id="rId8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chemeClr val="accent1"/>
        </a:fontRef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chemeClr val="accent1"/>
        </a:fontRef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381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chemeClr val="accent1"/>
        </a:fontRef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381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chemeClr val="accent1"/>
        </a:fontRef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chemeClr val="accent1"/>
        </a:fontRef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381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chemeClr val="accent1"/>
        </a:fontRef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381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chemeClr val="accent1"/>
        </a:fontRef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chemeClr val="accent1"/>
        </a:fontRef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381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chemeClr val="accent1"/>
        </a:fontRef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381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chemeClr val="accent1"/>
          </a:solidFill>
        </a:fill>
      </a:tcStyle>
    </a:band2H>
    <a:firstCol>
      <a:tcTxStyle b="on" i="off">
        <a:fontRef idx="major">
          <a:schemeClr val="accent1"/>
        </a:fontRef>
        <a:schemeClr val="accent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chemeClr val="accent1"/>
        </a:fontRef>
        <a:schemeClr val="accent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chemeClr val="accent1"/>
        </a:fontRef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chemeClr val="accent1"/>
        </a:fontRef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381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chemeClr val="accent1"/>
        </a:fontRef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381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59" autoAdjust="0"/>
    <p:restoredTop sz="91682" autoAdjust="0"/>
  </p:normalViewPr>
  <p:slideViewPr>
    <p:cSldViewPr snapToGrid="0" snapToObjects="1">
      <p:cViewPr varScale="1">
        <p:scale>
          <a:sx n="128" d="100"/>
          <a:sy n="128" d="100"/>
        </p:scale>
        <p:origin x="1752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6" name="Shape 5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758360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gradFill flip="none" rotWithShape="1">
          <a:gsLst>
            <a:gs pos="0">
              <a:srgbClr val="BCC8E5"/>
            </a:gs>
            <a:gs pos="40000">
              <a:srgbClr val="B1BEE1"/>
            </a:gs>
            <a:gs pos="100000">
              <a:srgbClr val="00224B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3" name="Shape 13"/>
          <p:cNvSpPr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SzTx/>
              <a:buFontTx/>
              <a:buNone/>
              <a:defRPr>
                <a:solidFill>
                  <a:srgbClr val="FFFFFF"/>
                </a:solidFill>
              </a:defRPr>
            </a:lvl1pPr>
            <a:lvl2pPr marL="0" indent="0" algn="ctr">
              <a:lnSpc>
                <a:spcPct val="100000"/>
              </a:lnSpc>
              <a:buSzTx/>
              <a:buFontTx/>
              <a:buNone/>
              <a:defRPr>
                <a:solidFill>
                  <a:srgbClr val="FFFFFF"/>
                </a:solidFill>
              </a:defRPr>
            </a:lvl2pPr>
            <a:lvl3pPr marL="0" indent="0" algn="ctr">
              <a:lnSpc>
                <a:spcPct val="100000"/>
              </a:lnSpc>
              <a:buSzTx/>
              <a:buFontTx/>
              <a:buNone/>
              <a:defRPr>
                <a:solidFill>
                  <a:srgbClr val="FFFFFF"/>
                </a:solidFill>
              </a:defRPr>
            </a:lvl3pPr>
            <a:lvl4pPr marL="0" indent="0" algn="ctr">
              <a:lnSpc>
                <a:spcPct val="100000"/>
              </a:lnSpc>
              <a:buSzTx/>
              <a:buFontTx/>
              <a:buNone/>
              <a:defRPr>
                <a:solidFill>
                  <a:srgbClr val="FFFFFF"/>
                </a:solidFill>
              </a:defRPr>
            </a:lvl4pPr>
            <a:lvl5pPr marL="0" indent="0" algn="ctr">
              <a:lnSpc>
                <a:spcPct val="100000"/>
              </a:lnSpc>
              <a:buSzTx/>
              <a:buFontTx/>
              <a:buNone/>
              <a:defRPr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Shape 14"/>
          <p:cNvSpPr>
            <a:spLocks noGrp="1"/>
          </p:cNvSpPr>
          <p:nvPr>
            <p:ph type="sldNum" sz="quarter" idx="2"/>
          </p:nvPr>
        </p:nvSpPr>
        <p:spPr>
          <a:xfrm>
            <a:off x="8679102" y="6528118"/>
            <a:ext cx="312499" cy="2946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600"/>
              </a:spcBef>
              <a:defRPr sz="2800"/>
            </a:lvl1pPr>
            <a:lvl2pPr marL="790575" indent="-333375">
              <a:lnSpc>
                <a:spcPct val="100000"/>
              </a:lnSpc>
              <a:spcBef>
                <a:spcPts val="600"/>
              </a:spcBef>
              <a:defRPr sz="2800"/>
            </a:lvl2pPr>
            <a:lvl3pPr marL="1234438" indent="-320038">
              <a:lnSpc>
                <a:spcPct val="100000"/>
              </a:lnSpc>
              <a:spcBef>
                <a:spcPts val="600"/>
              </a:spcBef>
              <a:defRPr sz="2800"/>
            </a:lvl3pPr>
            <a:lvl4pPr marL="1727200" indent="-355600">
              <a:lnSpc>
                <a:spcPct val="100000"/>
              </a:lnSpc>
              <a:spcBef>
                <a:spcPts val="600"/>
              </a:spcBef>
              <a:defRPr sz="2800"/>
            </a:lvl4pPr>
            <a:lvl5pPr marL="2184400" indent="-355600">
              <a:lnSpc>
                <a:spcPct val="100000"/>
              </a:lnSpc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hape 3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2" name="Shape 3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2400" b="1"/>
            </a:lvl1pPr>
            <a:lvl2pPr marL="0" indent="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2400" b="1"/>
            </a:lvl2pPr>
            <a:lvl3pPr marL="0" indent="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2400" b="1"/>
            </a:lvl3pPr>
            <a:lvl4pPr marL="0" indent="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2400" b="1"/>
            </a:lvl4pPr>
            <a:lvl5pPr marL="0" indent="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body" sz="quarter" idx="13"/>
          </p:nvPr>
        </p:nvSpPr>
        <p:spPr>
          <a:xfrm>
            <a:off x="4645025" y="1535112"/>
            <a:ext cx="4041775" cy="639764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42" name="Shape 4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3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gradFill>
            <a:gsLst>
              <a:gs pos="0">
                <a:srgbClr val="2E5E97"/>
              </a:gs>
              <a:gs pos="80000">
                <a:srgbClr val="3C7BC7"/>
              </a:gs>
              <a:gs pos="100000">
                <a:srgbClr val="3A7CCA"/>
              </a:gs>
            </a:gsLst>
            <a:lin ang="16200000"/>
          </a:gra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hape 5"/>
          <p:cNvSpPr>
            <a:spLocks noGrp="1"/>
          </p:cNvSpPr>
          <p:nvPr>
            <p:ph type="sldNum" sz="quarter" idx="2"/>
          </p:nvPr>
        </p:nvSpPr>
        <p:spPr>
          <a:xfrm>
            <a:off x="8526702" y="6528118"/>
            <a:ext cx="312499" cy="2946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400" b="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effectLst>
            <a:outerShdw blurRad="38100" dist="38100" dir="2700000" rotWithShape="0">
              <a:srgbClr val="000000">
                <a:alpha val="43137"/>
              </a:srgbClr>
            </a:outerShdw>
          </a:effectLst>
          <a:uFillTx/>
          <a:latin typeface="Trebuchet MS"/>
          <a:ea typeface="Trebuchet MS"/>
          <a:cs typeface="Trebuchet MS"/>
          <a:sym typeface="Trebuchet MS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effectLst>
            <a:outerShdw blurRad="38100" dist="38100" dir="2700000" rotWithShape="0">
              <a:srgbClr val="000000">
                <a:alpha val="43137"/>
              </a:srgbClr>
            </a:outerShdw>
          </a:effectLst>
          <a:uFillTx/>
          <a:latin typeface="Trebuchet MS"/>
          <a:ea typeface="Trebuchet MS"/>
          <a:cs typeface="Trebuchet MS"/>
          <a:sym typeface="Trebuchet MS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effectLst>
            <a:outerShdw blurRad="38100" dist="38100" dir="2700000" rotWithShape="0">
              <a:srgbClr val="000000">
                <a:alpha val="43137"/>
              </a:srgbClr>
            </a:outerShdw>
          </a:effectLst>
          <a:uFillTx/>
          <a:latin typeface="Trebuchet MS"/>
          <a:ea typeface="Trebuchet MS"/>
          <a:cs typeface="Trebuchet MS"/>
          <a:sym typeface="Trebuchet MS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effectLst>
            <a:outerShdw blurRad="38100" dist="38100" dir="2700000" rotWithShape="0">
              <a:srgbClr val="000000">
                <a:alpha val="43137"/>
              </a:srgbClr>
            </a:outerShdw>
          </a:effectLst>
          <a:uFillTx/>
          <a:latin typeface="Trebuchet MS"/>
          <a:ea typeface="Trebuchet MS"/>
          <a:cs typeface="Trebuchet MS"/>
          <a:sym typeface="Trebuchet MS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effectLst>
            <a:outerShdw blurRad="38100" dist="38100" dir="2700000" rotWithShape="0">
              <a:srgbClr val="000000">
                <a:alpha val="43137"/>
              </a:srgbClr>
            </a:outerShdw>
          </a:effectLst>
          <a:uFillTx/>
          <a:latin typeface="Trebuchet MS"/>
          <a:ea typeface="Trebuchet MS"/>
          <a:cs typeface="Trebuchet MS"/>
          <a:sym typeface="Trebuchet MS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effectLst>
            <a:outerShdw blurRad="38100" dist="38100" dir="2700000" rotWithShape="0">
              <a:srgbClr val="000000">
                <a:alpha val="43137"/>
              </a:srgbClr>
            </a:outerShdw>
          </a:effectLst>
          <a:uFillTx/>
          <a:latin typeface="Trebuchet MS"/>
          <a:ea typeface="Trebuchet MS"/>
          <a:cs typeface="Trebuchet MS"/>
          <a:sym typeface="Trebuchet MS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effectLst>
            <a:outerShdw blurRad="38100" dist="38100" dir="2700000" rotWithShape="0">
              <a:srgbClr val="000000">
                <a:alpha val="43137"/>
              </a:srgbClr>
            </a:outerShdw>
          </a:effectLst>
          <a:uFillTx/>
          <a:latin typeface="Trebuchet MS"/>
          <a:ea typeface="Trebuchet MS"/>
          <a:cs typeface="Trebuchet MS"/>
          <a:sym typeface="Trebuchet MS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effectLst>
            <a:outerShdw blurRad="38100" dist="38100" dir="2700000" rotWithShape="0">
              <a:srgbClr val="000000">
                <a:alpha val="43137"/>
              </a:srgbClr>
            </a:outerShdw>
          </a:effectLst>
          <a:uFillTx/>
          <a:latin typeface="Trebuchet MS"/>
          <a:ea typeface="Trebuchet MS"/>
          <a:cs typeface="Trebuchet MS"/>
          <a:sym typeface="Trebuchet MS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effectLst>
            <a:outerShdw blurRad="38100" dist="38100" dir="2700000" rotWithShape="0">
              <a:srgbClr val="000000">
                <a:alpha val="43137"/>
              </a:srgbClr>
            </a:outerShdw>
          </a:effectLst>
          <a:uFillTx/>
          <a:latin typeface="Trebuchet MS"/>
          <a:ea typeface="Trebuchet MS"/>
          <a:cs typeface="Trebuchet MS"/>
          <a:sym typeface="Trebuchet MS"/>
        </a:defRPr>
      </a:lvl9pPr>
    </p:titleStyle>
    <p:bodyStyle>
      <a:lvl1pPr marL="758951" marR="0" indent="-758951" algn="l" defTabSz="914400" rtl="0" latinLnBrk="0">
        <a:lnSpc>
          <a:spcPct val="80000"/>
        </a:lnSpc>
        <a:spcBef>
          <a:spcPts val="700"/>
        </a:spcBef>
        <a:spcAft>
          <a:spcPts val="0"/>
        </a:spcAft>
        <a:buClrTx/>
        <a:buSzPct val="100000"/>
        <a:buFont typeface="Wingdings"/>
        <a:buChar char="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Trebuchet MS"/>
          <a:ea typeface="Trebuchet MS"/>
          <a:cs typeface="Trebuchet MS"/>
          <a:sym typeface="Trebuchet MS"/>
        </a:defRPr>
      </a:lvl1pPr>
      <a:lvl2pPr marL="783771" marR="0" indent="-326571" algn="l" defTabSz="914400" rtl="0" latinLnBrk="0">
        <a:lnSpc>
          <a:spcPct val="80000"/>
        </a:lnSpc>
        <a:spcBef>
          <a:spcPts val="700"/>
        </a:spcBef>
        <a:spcAft>
          <a:spcPts val="0"/>
        </a:spcAft>
        <a:buClrTx/>
        <a:buSzPct val="100000"/>
        <a:buFont typeface="Wingdings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Trebuchet MS"/>
          <a:ea typeface="Trebuchet MS"/>
          <a:cs typeface="Trebuchet MS"/>
          <a:sym typeface="Trebuchet MS"/>
        </a:defRPr>
      </a:lvl2pPr>
      <a:lvl3pPr marL="1219200" marR="0" indent="-304800" algn="l" defTabSz="914400" rtl="0" latinLnBrk="0">
        <a:lnSpc>
          <a:spcPct val="80000"/>
        </a:lnSpc>
        <a:spcBef>
          <a:spcPts val="700"/>
        </a:spcBef>
        <a:spcAft>
          <a:spcPts val="0"/>
        </a:spcAft>
        <a:buClrTx/>
        <a:buSzPct val="100000"/>
        <a:buFont typeface="Wingdings"/>
        <a:buChar char="▪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Trebuchet MS"/>
          <a:ea typeface="Trebuchet MS"/>
          <a:cs typeface="Trebuchet MS"/>
          <a:sym typeface="Trebuchet MS"/>
        </a:defRPr>
      </a:lvl3pPr>
      <a:lvl4pPr marL="1737360" marR="0" indent="-365760" algn="l" defTabSz="914400" rtl="0" latinLnBrk="0">
        <a:lnSpc>
          <a:spcPct val="80000"/>
        </a:lnSpc>
        <a:spcBef>
          <a:spcPts val="700"/>
        </a:spcBef>
        <a:spcAft>
          <a:spcPts val="0"/>
        </a:spcAft>
        <a:buClrTx/>
        <a:buSzPct val="100000"/>
        <a:buFont typeface="Wingdings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Trebuchet MS"/>
          <a:ea typeface="Trebuchet MS"/>
          <a:cs typeface="Trebuchet MS"/>
          <a:sym typeface="Trebuchet MS"/>
        </a:defRPr>
      </a:lvl4pPr>
      <a:lvl5pPr marL="2194560" marR="0" indent="-365760" algn="l" defTabSz="914400" rtl="0" latinLnBrk="0">
        <a:lnSpc>
          <a:spcPct val="80000"/>
        </a:lnSpc>
        <a:spcBef>
          <a:spcPts val="700"/>
        </a:spcBef>
        <a:spcAft>
          <a:spcPts val="0"/>
        </a:spcAft>
        <a:buClrTx/>
        <a:buSzPct val="100000"/>
        <a:buFont typeface="Wingdings"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Trebuchet MS"/>
          <a:ea typeface="Trebuchet MS"/>
          <a:cs typeface="Trebuchet MS"/>
          <a:sym typeface="Trebuchet MS"/>
        </a:defRPr>
      </a:lvl5pPr>
      <a:lvl6pPr marL="2651760" marR="0" indent="-365760" algn="l" defTabSz="914400" rtl="0" latinLnBrk="0">
        <a:lnSpc>
          <a:spcPct val="80000"/>
        </a:lnSpc>
        <a:spcBef>
          <a:spcPts val="700"/>
        </a:spcBef>
        <a:spcAft>
          <a:spcPts val="0"/>
        </a:spcAft>
        <a:buClrTx/>
        <a:buSzPct val="100000"/>
        <a:buFont typeface="Wingdings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Trebuchet MS"/>
          <a:ea typeface="Trebuchet MS"/>
          <a:cs typeface="Trebuchet MS"/>
          <a:sym typeface="Trebuchet MS"/>
        </a:defRPr>
      </a:lvl6pPr>
      <a:lvl7pPr marL="3108960" marR="0" indent="-365760" algn="l" defTabSz="914400" rtl="0" latinLnBrk="0">
        <a:lnSpc>
          <a:spcPct val="80000"/>
        </a:lnSpc>
        <a:spcBef>
          <a:spcPts val="700"/>
        </a:spcBef>
        <a:spcAft>
          <a:spcPts val="0"/>
        </a:spcAft>
        <a:buClrTx/>
        <a:buSzPct val="100000"/>
        <a:buFont typeface="Wingdings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Trebuchet MS"/>
          <a:ea typeface="Trebuchet MS"/>
          <a:cs typeface="Trebuchet MS"/>
          <a:sym typeface="Trebuchet MS"/>
        </a:defRPr>
      </a:lvl7pPr>
      <a:lvl8pPr marL="3566159" marR="0" indent="-365759" algn="l" defTabSz="914400" rtl="0" latinLnBrk="0">
        <a:lnSpc>
          <a:spcPct val="80000"/>
        </a:lnSpc>
        <a:spcBef>
          <a:spcPts val="700"/>
        </a:spcBef>
        <a:spcAft>
          <a:spcPts val="0"/>
        </a:spcAft>
        <a:buClrTx/>
        <a:buSzPct val="100000"/>
        <a:buFont typeface="Wingdings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Trebuchet MS"/>
          <a:ea typeface="Trebuchet MS"/>
          <a:cs typeface="Trebuchet MS"/>
          <a:sym typeface="Trebuchet MS"/>
        </a:defRPr>
      </a:lvl8pPr>
      <a:lvl9pPr marL="4023359" marR="0" indent="-365759" algn="l" defTabSz="914400" rtl="0" latinLnBrk="0">
        <a:lnSpc>
          <a:spcPct val="80000"/>
        </a:lnSpc>
        <a:spcBef>
          <a:spcPts val="700"/>
        </a:spcBef>
        <a:spcAft>
          <a:spcPts val="0"/>
        </a:spcAft>
        <a:buClrTx/>
        <a:buSzPct val="100000"/>
        <a:buFont typeface="Wingdings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Trebuchet MS"/>
          <a:ea typeface="Trebuchet MS"/>
          <a:cs typeface="Trebuchet MS"/>
          <a:sym typeface="Trebuchet MS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3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59C64B-BD0E-CDD7-B125-B97F2D92A0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486569"/>
          </a:xfrm>
          <a:prstGeom prst="rect">
            <a:avLst/>
          </a:prstGeom>
        </p:spPr>
      </p:pic>
      <p:sp>
        <p:nvSpPr>
          <p:cNvPr id="59" name="Shape 59"/>
          <p:cNvSpPr/>
          <p:nvPr/>
        </p:nvSpPr>
        <p:spPr>
          <a:xfrm>
            <a:off x="2754" y="5409355"/>
            <a:ext cx="9141246" cy="1077214"/>
          </a:xfrm>
          <a:prstGeom prst="rect">
            <a:avLst/>
          </a:prstGeom>
          <a:solidFill>
            <a:srgbClr val="DCE6F2">
              <a:alpha val="18000"/>
            </a:srgb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/>
          <a:p>
            <a:pPr>
              <a:defRPr sz="3200">
                <a:solidFill>
                  <a:srgbClr val="FFFFFF"/>
                </a:solidFill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en-US" b="1" dirty="0">
                <a:latin typeface="+mn-lt"/>
              </a:rPr>
              <a:t> </a:t>
            </a:r>
            <a:r>
              <a:rPr b="1" dirty="0">
                <a:latin typeface="+mn-lt"/>
              </a:rPr>
              <a:t>Chapter </a:t>
            </a:r>
            <a:r>
              <a:rPr lang="en-US" b="1" dirty="0">
                <a:latin typeface="+mn-lt"/>
              </a:rPr>
              <a:t>2</a:t>
            </a:r>
            <a:r>
              <a:rPr b="1" dirty="0">
                <a:latin typeface="+mn-lt"/>
              </a:rPr>
              <a:t>:</a:t>
            </a:r>
            <a:r>
              <a:rPr lang="en-US" b="1" dirty="0">
                <a:latin typeface="+mn-lt"/>
              </a:rPr>
              <a:t> </a:t>
            </a:r>
            <a:r>
              <a:rPr lang="en-US" sz="3200" b="1" dirty="0">
                <a:latin typeface="+mn-lt"/>
              </a:rPr>
              <a:t>Government and Civics</a:t>
            </a:r>
            <a:endParaRPr sz="2900" b="1" dirty="0">
              <a:latin typeface="+mn-lt"/>
            </a:endParaRPr>
          </a:p>
          <a:p>
            <a:pPr>
              <a:defRPr sz="3200">
                <a:solidFill>
                  <a:srgbClr val="FFFFFF"/>
                </a:solidFill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en-US" b="1" dirty="0">
                <a:latin typeface="+mn-lt"/>
              </a:rPr>
              <a:t> </a:t>
            </a:r>
            <a:r>
              <a:rPr b="1" dirty="0">
                <a:latin typeface="+mn-lt"/>
              </a:rPr>
              <a:t>STUDY PRESENTATION</a:t>
            </a:r>
          </a:p>
        </p:txBody>
      </p:sp>
      <p:sp>
        <p:nvSpPr>
          <p:cNvPr id="60" name="Shape 60"/>
          <p:cNvSpPr/>
          <p:nvPr/>
        </p:nvSpPr>
        <p:spPr>
          <a:xfrm>
            <a:off x="7543800" y="6545790"/>
            <a:ext cx="1600200" cy="246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spcBef>
                <a:spcPts val="600"/>
              </a:spcBef>
              <a:defRPr sz="1000">
                <a:solidFill>
                  <a:srgbClr val="FFFFFF"/>
                </a:solidFill>
                <a:effectLst>
                  <a:outerShdw blurRad="38100" dist="38100" dir="2700000" rotWithShape="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© </a:t>
            </a:r>
            <a:r>
              <a:rPr lang="en-US" dirty="0"/>
              <a:t>2025</a:t>
            </a:r>
            <a:r>
              <a:rPr dirty="0"/>
              <a:t> Clairmont Press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2769D5-CE69-1D11-D10E-986F8E3178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3495" y="528322"/>
            <a:ext cx="7537739" cy="2092132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1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3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CFCF2BB-B7AF-D186-6EC7-1A6EEDE9546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6528115"/>
          </a:xfrm>
          <a:prstGeom prst="rect">
            <a:avLst/>
          </a:prstGeom>
        </p:spPr>
      </p:pic>
      <p:sp>
        <p:nvSpPr>
          <p:cNvPr id="66" name="Shape 66"/>
          <p:cNvSpPr>
            <a:spLocks noGrp="1"/>
          </p:cNvSpPr>
          <p:nvPr>
            <p:ph type="sldNum" sz="quarter" idx="2"/>
          </p:nvPr>
        </p:nvSpPr>
        <p:spPr>
          <a:xfrm>
            <a:off x="8655497" y="6521549"/>
            <a:ext cx="183701" cy="307773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>
                <a:solidFill>
                  <a:srgbClr val="FFFFFF"/>
                </a:solidFill>
              </a:rPr>
              <a:t>2</a:t>
            </a:fld>
            <a:endParaRPr dirty="0">
              <a:solidFill>
                <a:srgbClr val="FFFFFF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959EA9A-87F3-BBAF-14E8-5E7C785FACA1}"/>
              </a:ext>
            </a:extLst>
          </p:cNvPr>
          <p:cNvSpPr/>
          <p:nvPr/>
        </p:nvSpPr>
        <p:spPr>
          <a:xfrm>
            <a:off x="0" y="6065308"/>
            <a:ext cx="5701696" cy="400105"/>
          </a:xfrm>
          <a:prstGeom prst="rect">
            <a:avLst/>
          </a:prstGeom>
          <a:solidFill>
            <a:srgbClr val="10253F">
              <a:alpha val="81961"/>
            </a:srgbClr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5" name="Shape 65"/>
          <p:cNvSpPr/>
          <p:nvPr/>
        </p:nvSpPr>
        <p:spPr>
          <a:xfrm>
            <a:off x="0" y="6065309"/>
            <a:ext cx="5766458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 anchor="b">
            <a:spAutoFit/>
          </a:bodyPr>
          <a:lstStyle/>
          <a:p>
            <a:pPr>
              <a:defRPr sz="2000" b="1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en-US" dirty="0">
                <a:latin typeface="+mn-lt"/>
              </a:rPr>
              <a:t> </a:t>
            </a:r>
            <a:r>
              <a:rPr dirty="0">
                <a:latin typeface="+mn-lt"/>
              </a:rPr>
              <a:t>Section 2: </a:t>
            </a:r>
            <a:r>
              <a:rPr lang="en-US" u="sng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+mn-lt"/>
                <a:hlinkClick r:id="rId3" action="ppaction://hlinksldjump"/>
              </a:rPr>
              <a:t>Distribution of Power in the Government</a:t>
            </a:r>
            <a:endParaRPr u="sng" dirty="0">
              <a:solidFill>
                <a:srgbClr val="FF0000"/>
              </a:solidFill>
              <a:uFill>
                <a:solidFill>
                  <a:srgbClr val="FF0000"/>
                </a:solidFill>
              </a:uFill>
              <a:latin typeface="+mn-lt"/>
              <a:hlinkClick r:id="rId3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2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/>
          </p:cNvSpPr>
          <p:nvPr>
            <p:ph type="body" idx="1"/>
          </p:nvPr>
        </p:nvSpPr>
        <p:spPr>
          <a:xfrm>
            <a:off x="453348" y="1143000"/>
            <a:ext cx="8229600" cy="4525963"/>
          </a:xfrm>
          <a:prstGeom prst="rect">
            <a:avLst/>
          </a:prstGeom>
        </p:spPr>
        <p:txBody>
          <a:bodyPr/>
          <a:lstStyle>
            <a:lvl2pPr marL="742950" indent="-285750">
              <a:lnSpc>
                <a:spcPct val="100000"/>
              </a:lnSpc>
              <a:spcBef>
                <a:spcPts val="600"/>
              </a:spcBef>
              <a:buFont typeface="Arial"/>
              <a:defRPr sz="2800"/>
            </a:lvl2pPr>
          </a:lstStyle>
          <a:p>
            <a:pPr marL="342900" lvl="1" indent="-342900">
              <a:spcBef>
                <a:spcPts val="1690"/>
              </a:spcBef>
              <a:buChar char="➢"/>
            </a:pPr>
            <a:r>
              <a:rPr lang="en-US" sz="3200" dirty="0">
                <a:latin typeface="+mn-lt"/>
              </a:rPr>
              <a:t>Essential Question:</a:t>
            </a:r>
          </a:p>
          <a:p>
            <a:pPr marL="892629" lvl="2" indent="-457200">
              <a:lnSpc>
                <a:spcPct val="100000"/>
              </a:lnSpc>
              <a:spcBef>
                <a:spcPts val="169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</a:rPr>
              <a:t>What are some ways governments distribute power?</a:t>
            </a:r>
          </a:p>
        </p:txBody>
      </p:sp>
      <p:sp>
        <p:nvSpPr>
          <p:cNvPr id="113" name="Shape 113"/>
          <p:cNvSpPr>
            <a:spLocks noGrp="1"/>
          </p:cNvSpPr>
          <p:nvPr>
            <p:ph type="sldNum" sz="quarter" idx="2"/>
          </p:nvPr>
        </p:nvSpPr>
        <p:spPr>
          <a:xfrm>
            <a:off x="8526699" y="6528116"/>
            <a:ext cx="312499" cy="294639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3</a:t>
            </a:fld>
            <a:endParaRPr/>
          </a:p>
        </p:txBody>
      </p:sp>
      <p:sp>
        <p:nvSpPr>
          <p:cNvPr id="2" name="Shape 72">
            <a:extLst>
              <a:ext uri="{FF2B5EF4-FFF2-40B4-BE49-F238E27FC236}">
                <a16:creationId xmlns:a16="http://schemas.microsoft.com/office/drawing/2014/main" id="{D6C31D75-EC2D-0374-9D6B-4D28753D5C20}"/>
              </a:ext>
            </a:extLst>
          </p:cNvPr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 anchor="ctr">
            <a:noAutofit/>
          </a:bodyPr>
          <a:lstStyle>
            <a:lvl1pPr marL="0" marR="0" indent="0" algn="ctr" defTabSz="85039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000000"/>
                </a:solidFill>
                <a:effectLst>
                  <a:outerShdw blurRad="38100" dist="35433" dir="2700000" rotWithShape="0">
                    <a:srgbClr val="000000">
                      <a:alpha val="43137"/>
                    </a:srgbClr>
                  </a:outerShdw>
                </a:effectLst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FillTx/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FillTx/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FillTx/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FillTx/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FillTx/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FillTx/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FillTx/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FillTx/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hangingPunct="1"/>
            <a:r>
              <a:rPr lang="en-US" sz="4000" dirty="0">
                <a:latin typeface="+mn-lt"/>
              </a:rPr>
              <a:t>SECTION 2: DISTRIBUTION OF</a:t>
            </a:r>
            <a:br>
              <a:rPr lang="en-US" sz="4000" dirty="0">
                <a:latin typeface="+mn-lt"/>
              </a:rPr>
            </a:br>
            <a:r>
              <a:rPr lang="en-US" sz="4000" dirty="0">
                <a:latin typeface="+mn-lt"/>
              </a:rPr>
              <a:t>POWER IN GOVERNMENT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1" build="p" bldLvl="5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body" idx="1"/>
          </p:nvPr>
        </p:nvSpPr>
        <p:spPr>
          <a:xfrm>
            <a:off x="453348" y="1143000"/>
            <a:ext cx="8229600" cy="538511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lvl="1" indent="-342900">
              <a:lnSpc>
                <a:spcPct val="100000"/>
              </a:lnSpc>
              <a:spcBef>
                <a:spcPts val="1690"/>
              </a:spcBef>
              <a:buFont typeface="Wingdings"/>
              <a:buChar char="➢"/>
            </a:pPr>
            <a:r>
              <a:rPr lang="en-US" sz="3000" dirty="0">
                <a:latin typeface="+mn-lt"/>
              </a:rPr>
              <a:t>What terms do I need to know?:</a:t>
            </a:r>
          </a:p>
          <a:p>
            <a:pPr marL="742950" lvl="1" indent="-285750">
              <a:lnSpc>
                <a:spcPct val="100000"/>
              </a:lnSpc>
              <a:spcBef>
                <a:spcPts val="1690"/>
              </a:spcBef>
              <a:buFont typeface="Arial"/>
              <a:defRPr sz="2800"/>
            </a:pPr>
            <a:r>
              <a:rPr lang="en-US" sz="2600" dirty="0">
                <a:latin typeface="+mn-lt"/>
              </a:rPr>
              <a:t>unitary government</a:t>
            </a:r>
          </a:p>
          <a:p>
            <a:pPr marL="742950" lvl="1" indent="-285750">
              <a:lnSpc>
                <a:spcPct val="100000"/>
              </a:lnSpc>
              <a:spcBef>
                <a:spcPts val="1690"/>
              </a:spcBef>
              <a:buFont typeface="Arial"/>
              <a:defRPr sz="2800"/>
            </a:pPr>
            <a:r>
              <a:rPr lang="en-US" sz="2600" dirty="0">
                <a:latin typeface="+mn-lt"/>
              </a:rPr>
              <a:t>confederation government</a:t>
            </a:r>
          </a:p>
          <a:p>
            <a:pPr marL="742950" lvl="1" indent="-285750">
              <a:lnSpc>
                <a:spcPct val="100000"/>
              </a:lnSpc>
              <a:spcBef>
                <a:spcPts val="1690"/>
              </a:spcBef>
              <a:buFont typeface="Arial"/>
              <a:defRPr sz="2800"/>
            </a:pPr>
            <a:r>
              <a:rPr lang="en-US" sz="2600" dirty="0">
                <a:latin typeface="+mn-lt"/>
              </a:rPr>
              <a:t>federal government</a:t>
            </a:r>
          </a:p>
        </p:txBody>
      </p:sp>
      <p:sp>
        <p:nvSpPr>
          <p:cNvPr id="117" name="Shape 117"/>
          <p:cNvSpPr>
            <a:spLocks noGrp="1"/>
          </p:cNvSpPr>
          <p:nvPr>
            <p:ph type="sldNum" sz="quarter" idx="2"/>
          </p:nvPr>
        </p:nvSpPr>
        <p:spPr>
          <a:xfrm>
            <a:off x="8526699" y="6528116"/>
            <a:ext cx="312499" cy="294639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4</a:t>
            </a:fld>
            <a:endParaRPr/>
          </a:p>
        </p:txBody>
      </p:sp>
      <p:sp>
        <p:nvSpPr>
          <p:cNvPr id="2" name="Shape 72">
            <a:extLst>
              <a:ext uri="{FF2B5EF4-FFF2-40B4-BE49-F238E27FC236}">
                <a16:creationId xmlns:a16="http://schemas.microsoft.com/office/drawing/2014/main" id="{47968CE2-E989-A293-3447-020C4413BC55}"/>
              </a:ext>
            </a:extLst>
          </p:cNvPr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 anchor="ctr">
            <a:noAutofit/>
          </a:bodyPr>
          <a:lstStyle>
            <a:lvl1pPr marL="0" marR="0" indent="0" algn="ctr" defTabSz="85039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000000"/>
                </a:solidFill>
                <a:effectLst>
                  <a:outerShdw blurRad="38100" dist="35433" dir="2700000" rotWithShape="0">
                    <a:srgbClr val="000000">
                      <a:alpha val="43137"/>
                    </a:srgbClr>
                  </a:outerShdw>
                </a:effectLst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FillTx/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FillTx/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FillTx/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FillTx/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FillTx/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FillTx/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FillTx/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FillTx/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hangingPunct="1"/>
            <a:r>
              <a:rPr lang="en-US" sz="4000" dirty="0">
                <a:latin typeface="+mn-lt"/>
              </a:rPr>
              <a:t>SECTION 2: DISTRIBUTION OF</a:t>
            </a:r>
            <a:br>
              <a:rPr lang="en-US" sz="4000" dirty="0">
                <a:latin typeface="+mn-lt"/>
              </a:rPr>
            </a:br>
            <a:r>
              <a:rPr lang="en-US" sz="4000" dirty="0">
                <a:latin typeface="+mn-lt"/>
              </a:rPr>
              <a:t>POWER IN GOVERNMENT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1" build="p" bldLvl="5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1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dirty="0">
                <a:latin typeface="+mn-lt"/>
              </a:rPr>
              <a:t>THE DISTRIBUTION OF POWER</a:t>
            </a:r>
            <a:endParaRPr dirty="0">
              <a:latin typeface="+mn-lt"/>
            </a:endParaRPr>
          </a:p>
        </p:txBody>
      </p:sp>
      <p:sp>
        <p:nvSpPr>
          <p:cNvPr id="120" name="Shape 120"/>
          <p:cNvSpPr>
            <a:spLocks noGrp="1"/>
          </p:cNvSpPr>
          <p:nvPr>
            <p:ph type="body" idx="1"/>
          </p:nvPr>
        </p:nvSpPr>
        <p:spPr>
          <a:xfrm>
            <a:off x="453347" y="1143000"/>
            <a:ext cx="8229601" cy="5715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593955" indent="-593955" defTabSz="715609">
              <a:spcBef>
                <a:spcPts val="1690"/>
              </a:spcBef>
              <a:defRPr sz="2494"/>
            </a:pPr>
            <a:r>
              <a:rPr lang="en-US" sz="3300" dirty="0">
                <a:latin typeface="+mn-lt"/>
              </a:rPr>
              <a:t>People must decide how to set up their government, and countries must decide how to organize and distribute power.</a:t>
            </a:r>
          </a:p>
          <a:p>
            <a:pPr marL="593955" indent="-593955" defTabSz="715609">
              <a:spcBef>
                <a:spcPts val="1690"/>
              </a:spcBef>
              <a:defRPr sz="2494"/>
            </a:pPr>
            <a:r>
              <a:rPr lang="en-US" sz="3300" dirty="0">
                <a:latin typeface="+mn-lt"/>
              </a:rPr>
              <a:t>Power can be held completely by the central government, or it can be spread among the lower levels of government.</a:t>
            </a:r>
          </a:p>
          <a:p>
            <a:pPr marL="593955" indent="-593955" defTabSz="715609">
              <a:spcBef>
                <a:spcPts val="1690"/>
              </a:spcBef>
              <a:defRPr sz="2494"/>
            </a:pPr>
            <a:r>
              <a:rPr lang="en-US" sz="3300" dirty="0">
                <a:latin typeface="+mn-lt"/>
              </a:rPr>
              <a:t>Governments can be unitary, confederation, or federal.</a:t>
            </a:r>
          </a:p>
        </p:txBody>
      </p:sp>
      <p:sp>
        <p:nvSpPr>
          <p:cNvPr id="121" name="Shape 121"/>
          <p:cNvSpPr>
            <a:spLocks noGrp="1"/>
          </p:cNvSpPr>
          <p:nvPr>
            <p:ph type="sldNum" sz="quarter" idx="2"/>
          </p:nvPr>
        </p:nvSpPr>
        <p:spPr>
          <a:xfrm>
            <a:off x="8526699" y="6528116"/>
            <a:ext cx="312499" cy="294639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5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1" build="p" bldLvl="5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57EEEE-BC37-B15D-6A75-0F83C772EC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>
            <a:extLst>
              <a:ext uri="{FF2B5EF4-FFF2-40B4-BE49-F238E27FC236}">
                <a16:creationId xmlns:a16="http://schemas.microsoft.com/office/drawing/2014/main" id="{2DCD4974-0EDB-F282-6BCA-34334E770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1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dirty="0">
                <a:latin typeface="+mn-lt"/>
              </a:rPr>
              <a:t>LEVELS OF GOVERNMENT</a:t>
            </a:r>
            <a:endParaRPr dirty="0">
              <a:latin typeface="+mn-lt"/>
            </a:endParaRPr>
          </a:p>
        </p:txBody>
      </p:sp>
      <p:sp>
        <p:nvSpPr>
          <p:cNvPr id="120" name="Shape 120">
            <a:extLst>
              <a:ext uri="{FF2B5EF4-FFF2-40B4-BE49-F238E27FC236}">
                <a16:creationId xmlns:a16="http://schemas.microsoft.com/office/drawing/2014/main" id="{6D287C81-1D12-E642-A409-688A760A81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3347" y="1143001"/>
            <a:ext cx="8229601" cy="5347770"/>
          </a:xfrm>
          <a:prstGeom prst="rect">
            <a:avLst/>
          </a:prstGeom>
        </p:spPr>
        <p:txBody>
          <a:bodyPr>
            <a:noAutofit/>
          </a:bodyPr>
          <a:lstStyle/>
          <a:p>
            <a:pPr marL="593955" indent="-593955" defTabSz="715609">
              <a:spcBef>
                <a:spcPts val="1690"/>
              </a:spcBef>
              <a:defRPr sz="2494"/>
            </a:pPr>
            <a:r>
              <a:rPr lang="en-US" sz="2400" dirty="0">
                <a:latin typeface="+mn-lt"/>
              </a:rPr>
              <a:t>In a </a:t>
            </a:r>
            <a:r>
              <a:rPr lang="en-US" sz="2400" b="1" dirty="0">
                <a:latin typeface="+mn-lt"/>
              </a:rPr>
              <a:t>unitary government</a:t>
            </a:r>
            <a:r>
              <a:rPr lang="en-US" sz="2400" dirty="0">
                <a:latin typeface="+mn-lt"/>
              </a:rPr>
              <a:t>, the central government holds nearly all the power, giving the central government near-absolute power over how things function in the country.</a:t>
            </a:r>
          </a:p>
          <a:p>
            <a:pPr marL="1054204" lvl="2" indent="-593955" defTabSz="715609">
              <a:spcBef>
                <a:spcPts val="1690"/>
              </a:spcBef>
              <a:buFont typeface="Arial" panose="020B0604020202020204" pitchFamily="34" charset="0"/>
              <a:buChar char="•"/>
              <a:defRPr sz="2494"/>
            </a:pPr>
            <a:r>
              <a:rPr lang="en-US" sz="2000" dirty="0">
                <a:latin typeface="+mn-lt"/>
              </a:rPr>
              <a:t>Examples include the United Kingdom and Cuba.</a:t>
            </a:r>
          </a:p>
          <a:p>
            <a:pPr marL="593955" indent="-593955" defTabSz="715609">
              <a:spcBef>
                <a:spcPts val="1690"/>
              </a:spcBef>
              <a:defRPr sz="2494"/>
            </a:pPr>
            <a:r>
              <a:rPr lang="en-US" sz="2400" dirty="0">
                <a:latin typeface="+mn-lt"/>
              </a:rPr>
              <a:t>In a </a:t>
            </a:r>
            <a:r>
              <a:rPr lang="en-US" sz="2400" b="1" dirty="0">
                <a:latin typeface="+mn-lt"/>
              </a:rPr>
              <a:t>confederation government</a:t>
            </a:r>
            <a:r>
              <a:rPr lang="en-US" sz="2400" dirty="0">
                <a:latin typeface="+mn-lt"/>
              </a:rPr>
              <a:t>, local governments hold all the power, with little power given to the central government.</a:t>
            </a:r>
          </a:p>
          <a:p>
            <a:pPr marL="1054204" lvl="2" indent="-593955" defTabSz="715609">
              <a:spcBef>
                <a:spcPts val="1690"/>
              </a:spcBef>
              <a:buFont typeface="Arial" panose="020B0604020202020204" pitchFamily="34" charset="0"/>
              <a:buChar char="•"/>
              <a:defRPr sz="2494"/>
            </a:pPr>
            <a:r>
              <a:rPr lang="en-US" sz="2000" dirty="0">
                <a:latin typeface="+mn-lt"/>
              </a:rPr>
              <a:t>Examples include the United Nations and OPEC.</a:t>
            </a:r>
          </a:p>
          <a:p>
            <a:pPr marL="593955" indent="-593955" defTabSz="715609">
              <a:spcBef>
                <a:spcPts val="1690"/>
              </a:spcBef>
              <a:defRPr sz="2494"/>
            </a:pPr>
            <a:r>
              <a:rPr lang="en-US" sz="2400" dirty="0">
                <a:latin typeface="+mn-lt"/>
              </a:rPr>
              <a:t>In a </a:t>
            </a:r>
            <a:r>
              <a:rPr lang="en-US" sz="2400" b="1" dirty="0">
                <a:latin typeface="+mn-lt"/>
              </a:rPr>
              <a:t>federal government</a:t>
            </a:r>
            <a:r>
              <a:rPr lang="en-US" sz="2400" dirty="0">
                <a:latin typeface="+mn-lt"/>
              </a:rPr>
              <a:t>, power is shared among the different levels of government, with each having little overlapping control of each other and both having their own duties.</a:t>
            </a:r>
          </a:p>
          <a:p>
            <a:pPr marL="1054204" lvl="2" indent="-593955" defTabSz="715609">
              <a:spcBef>
                <a:spcPts val="1690"/>
              </a:spcBef>
              <a:buFont typeface="Arial" panose="020B0604020202020204" pitchFamily="34" charset="0"/>
              <a:buChar char="•"/>
              <a:defRPr sz="2494"/>
            </a:pPr>
            <a:r>
              <a:rPr lang="en-US" sz="2000" dirty="0">
                <a:latin typeface="+mn-lt"/>
              </a:rPr>
              <a:t>Examples include the United States, Australia, and Canada.</a:t>
            </a:r>
          </a:p>
        </p:txBody>
      </p:sp>
      <p:sp>
        <p:nvSpPr>
          <p:cNvPr id="121" name="Shape 121">
            <a:extLst>
              <a:ext uri="{FF2B5EF4-FFF2-40B4-BE49-F238E27FC236}">
                <a16:creationId xmlns:a16="http://schemas.microsoft.com/office/drawing/2014/main" id="{DF5D8EE6-762A-E7B8-6FA4-8879F820E48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526699" y="6528116"/>
            <a:ext cx="312499" cy="2946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77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 build="p" bldLvl="5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DC72F3-1B9C-703A-60E8-A37BB6A076A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-1" y="0"/>
            <a:ext cx="9144000" cy="6528116"/>
          </a:xfrm>
          <a:prstGeom prst="rect">
            <a:avLst/>
          </a:prstGeom>
        </p:spPr>
      </p:pic>
      <p:sp>
        <p:nvSpPr>
          <p:cNvPr id="222" name="Shape 222"/>
          <p:cNvSpPr>
            <a:spLocks noGrp="1"/>
          </p:cNvSpPr>
          <p:nvPr>
            <p:ph type="sldNum" sz="quarter" idx="2"/>
          </p:nvPr>
        </p:nvSpPr>
        <p:spPr>
          <a:xfrm>
            <a:off x="8450499" y="6528116"/>
            <a:ext cx="312499" cy="294639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7</a:t>
            </a:fld>
            <a:endParaRPr/>
          </a:p>
        </p:txBody>
      </p:sp>
      <p:sp>
        <p:nvSpPr>
          <p:cNvPr id="223" name="Shape 223"/>
          <p:cNvSpPr/>
          <p:nvPr/>
        </p:nvSpPr>
        <p:spPr>
          <a:xfrm>
            <a:off x="0" y="6107672"/>
            <a:ext cx="7924800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Image Credits:</a:t>
            </a:r>
            <a:r>
              <a:rPr lang="en-US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all Wikimedia Commons. Maps ©20</a:t>
            </a:r>
            <a:r>
              <a:rPr lang="en-US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25</a:t>
            </a:r>
            <a:r>
              <a:rPr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 Clairmont Press.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E28538-F535-4567-123B-F4882C2853CE}"/>
              </a:ext>
            </a:extLst>
          </p:cNvPr>
          <p:cNvSpPr txBox="1"/>
          <p:nvPr/>
        </p:nvSpPr>
        <p:spPr>
          <a:xfrm>
            <a:off x="3464709" y="6490770"/>
            <a:ext cx="2214581" cy="369332"/>
          </a:xfrm>
          <a:prstGeom prst="rect">
            <a:avLst/>
          </a:prstGeom>
          <a:noFill/>
          <a:effectLst>
            <a:softEdge rad="31750"/>
          </a:effec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  <a:hlinkClick r:id="rId3" action="ppaction://hlinksldjump"/>
              </a:rPr>
              <a:t>Return to Main Menu</a:t>
            </a:r>
            <a:endParaRPr lang="en-US" dirty="0">
              <a:latin typeface="+mn-lt"/>
              <a:ea typeface="+mn-ea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" grpId="1" animBg="1" advAuto="0"/>
    </p:bldLst>
  </p:timing>
</p:sld>
</file>

<file path=ppt/theme/theme1.xml><?xml version="1.0" encoding="utf-8"?>
<a:theme xmlns:a="http://schemas.openxmlformats.org/drawingml/2006/main" name="Office Theme">
  <a:themeElements>
    <a:clrScheme name="Custom 3">
      <a:dk1>
        <a:srgbClr val="000000"/>
      </a:dk1>
      <a:lt1>
        <a:srgbClr val="4F81BD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0000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2111</TotalTime>
  <Words>258</Words>
  <Application>Microsoft Macintosh PowerPoint</Application>
  <PresentationFormat>On-screen Show (4:3)</PresentationFormat>
  <Paragraphs>31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Trebuchet MS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THE DISTRIBUTION OF POWER</vt:lpstr>
      <vt:lpstr>LEVELS OF GOVERNMENT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Emmett Mullins</cp:lastModifiedBy>
  <cp:revision>139</cp:revision>
  <dcterms:modified xsi:type="dcterms:W3CDTF">2025-10-13T00:22:26Z</dcterms:modified>
</cp:coreProperties>
</file>