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3" r:id="rId4"/>
    <p:sldId id="284" r:id="rId5"/>
    <p:sldId id="336" r:id="rId6"/>
    <p:sldId id="33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1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19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N0757.jpg">
            <a:extLst>
              <a:ext uri="{FF2B5EF4-FFF2-40B4-BE49-F238E27FC236}">
                <a16:creationId xmlns:a16="http://schemas.microsoft.com/office/drawing/2014/main" id="{BB42C467-F6F3-2C56-8119-2FAB63185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27697"/>
            <a:ext cx="9141246" cy="667348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6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Germany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B95B2-5E3E-9C83-9869-4E0FED6A0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95" y="528322"/>
            <a:ext cx="7537739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niborská_brána.jpg">
            <a:extLst>
              <a:ext uri="{FF2B5EF4-FFF2-40B4-BE49-F238E27FC236}">
                <a16:creationId xmlns:a16="http://schemas.microsoft.com/office/drawing/2014/main" id="{E689B1E0-FC4E-C6AE-5254-2254AF471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9"/>
            <a:ext cx="9144000" cy="650222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6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latin typeface="+mn-lt"/>
              </a:rPr>
              <a:t> Section 5: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3" action="ppaction://hlinksldjump"/>
              </a:rPr>
              <a:t>US-German Relations</a:t>
            </a:r>
            <a:endParaRPr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Shape 156">
            <a:extLst>
              <a:ext uri="{FF2B5EF4-FFF2-40B4-BE49-F238E27FC236}">
                <a16:creationId xmlns:a16="http://schemas.microsoft.com/office/drawing/2014/main" id="{D7A3B23E-EA52-9C47-15C8-DFE39653A0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SECTION 5: US-GERMAN RELATIONS</a:t>
            </a:r>
          </a:p>
        </p:txBody>
      </p:sp>
      <p:sp>
        <p:nvSpPr>
          <p:cNvPr id="5" name="Shape 112">
            <a:extLst>
              <a:ext uri="{FF2B5EF4-FFF2-40B4-BE49-F238E27FC236}">
                <a16:creationId xmlns:a16="http://schemas.microsoft.com/office/drawing/2014/main" id="{44A66DC7-6EF8-0E32-758E-D65ED0275A05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evidence exists that the United States and Germany have developed strong trade relations?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Shape 116">
            <a:extLst>
              <a:ext uri="{FF2B5EF4-FFF2-40B4-BE49-F238E27FC236}">
                <a16:creationId xmlns:a16="http://schemas.microsoft.com/office/drawing/2014/main" id="{5E8FC814-F81F-BF73-EECD-0621C423C306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Transatlantic Economic Council (TEC)</a:t>
            </a:r>
          </a:p>
        </p:txBody>
      </p:sp>
      <p:sp>
        <p:nvSpPr>
          <p:cNvPr id="3" name="Shape 156">
            <a:extLst>
              <a:ext uri="{FF2B5EF4-FFF2-40B4-BE49-F238E27FC236}">
                <a16:creationId xmlns:a16="http://schemas.microsoft.com/office/drawing/2014/main" id="{60AC9E78-B2F2-568A-E2FF-3BF5BADA217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0467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SECTION 5: US-GERMAN RELATIONS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9778B-0F0C-A42A-F559-34B9881F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050C78F3-C0EE-EFCA-8E19-D9C29666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Since the end of WWII, Germany has helped the US in their common goal of preserving peace in Europe.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US policy toward Germany is to maintain a close relationship as friends, trading partners, and allies.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As NATO allies, the US and Germany work together to maintain peace and freedom.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was a major part of the UN forces in Afghanistan in the 2000s and has remained a strong ally in fighting global terrorism since the September 11, 2001 attacks.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1AF09BE1-FB3C-05B3-785F-5917DCB275D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6EFC8B12-551A-9ECD-2376-400033364604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92500"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WORKING TOGETHER FOR SECURITY</a:t>
            </a:r>
          </a:p>
        </p:txBody>
      </p:sp>
    </p:spTree>
    <p:extLst>
      <p:ext uri="{BB962C8B-B14F-4D97-AF65-F5344CB8AC3E}">
        <p14:creationId xmlns:p14="http://schemas.microsoft.com/office/powerpoint/2010/main" val="3126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FE3D4-18A3-1EC9-D9E7-61BE952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7823301-FBE2-1C54-A71F-ACC14781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US and Germany share a commitment to an open and expanding world economy.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In 2007, Germany pushed for the creation of the </a:t>
            </a:r>
            <a:r>
              <a:rPr lang="en-US" b="1" dirty="0">
                <a:latin typeface="+mn-lt"/>
              </a:rPr>
              <a:t>Transatlantic Economic Council (TEC)</a:t>
            </a:r>
            <a:r>
              <a:rPr lang="en-US" dirty="0">
                <a:latin typeface="+mn-lt"/>
              </a:rPr>
              <a:t>, increasing cooperation between the US and the European Union to promote economic growth.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The United States is one of Germany’s leading export markets.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 combined goods traded between the two countries show Germany as the United States’ 5th-largest trading partner.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4186D3CF-1B40-02F8-0393-C8E7D6060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E2CD5A4B-B04D-3D2D-A2AF-11DE02B252BE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BILATERAL ECONOMIC RELATIONS</a:t>
            </a:r>
          </a:p>
        </p:txBody>
      </p:sp>
    </p:spTree>
    <p:extLst>
      <p:ext uri="{BB962C8B-B14F-4D97-AF65-F5344CB8AC3E}">
        <p14:creationId xmlns:p14="http://schemas.microsoft.com/office/powerpoint/2010/main" val="25359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enbergGermany_ViewFromRuin.jpg">
            <a:extLst>
              <a:ext uri="{FF2B5EF4-FFF2-40B4-BE49-F238E27FC236}">
                <a16:creationId xmlns:a16="http://schemas.microsoft.com/office/drawing/2014/main" id="{305968DC-1E3C-69AC-5F9A-A7509F9CFA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"/>
            <a:ext cx="9144002" cy="652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28538-F535-4567-123B-F4882C2853CE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257</Words>
  <Application>Microsoft Macintosh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149</cp:revision>
  <dcterms:modified xsi:type="dcterms:W3CDTF">2025-10-13T00:21:58Z</dcterms:modified>
</cp:coreProperties>
</file>