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2" r:id="rId1"/>
  </p:sldMasterIdLst>
  <p:notesMasterIdLst>
    <p:notesMasterId r:id="rId58"/>
  </p:notesMasterIdLst>
  <p:sldIdLst>
    <p:sldId id="324" r:id="rId2"/>
    <p:sldId id="256" r:id="rId3"/>
    <p:sldId id="350" r:id="rId4"/>
    <p:sldId id="259" r:id="rId5"/>
    <p:sldId id="291" r:id="rId6"/>
    <p:sldId id="260" r:id="rId7"/>
    <p:sldId id="293" r:id="rId8"/>
    <p:sldId id="261" r:id="rId9"/>
    <p:sldId id="292" r:id="rId10"/>
    <p:sldId id="262" r:id="rId11"/>
    <p:sldId id="294" r:id="rId12"/>
    <p:sldId id="263" r:id="rId13"/>
    <p:sldId id="295" r:id="rId14"/>
    <p:sldId id="264" r:id="rId15"/>
    <p:sldId id="296" r:id="rId16"/>
    <p:sldId id="265" r:id="rId17"/>
    <p:sldId id="297" r:id="rId18"/>
    <p:sldId id="266" r:id="rId19"/>
    <p:sldId id="298" r:id="rId20"/>
    <p:sldId id="267" r:id="rId21"/>
    <p:sldId id="299" r:id="rId22"/>
    <p:sldId id="268" r:id="rId23"/>
    <p:sldId id="300" r:id="rId24"/>
    <p:sldId id="269" r:id="rId25"/>
    <p:sldId id="301" r:id="rId26"/>
    <p:sldId id="270" r:id="rId27"/>
    <p:sldId id="302" r:id="rId28"/>
    <p:sldId id="271" r:id="rId29"/>
    <p:sldId id="303" r:id="rId30"/>
    <p:sldId id="272" r:id="rId31"/>
    <p:sldId id="304" r:id="rId32"/>
    <p:sldId id="273" r:id="rId33"/>
    <p:sldId id="305" r:id="rId34"/>
    <p:sldId id="274" r:id="rId35"/>
    <p:sldId id="306" r:id="rId36"/>
    <p:sldId id="275" r:id="rId37"/>
    <p:sldId id="307" r:id="rId38"/>
    <p:sldId id="276" r:id="rId39"/>
    <p:sldId id="308" r:id="rId40"/>
    <p:sldId id="277" r:id="rId41"/>
    <p:sldId id="309" r:id="rId42"/>
    <p:sldId id="278" r:id="rId43"/>
    <p:sldId id="310" r:id="rId44"/>
    <p:sldId id="279" r:id="rId45"/>
    <p:sldId id="311" r:id="rId46"/>
    <p:sldId id="280" r:id="rId47"/>
    <p:sldId id="312" r:id="rId48"/>
    <p:sldId id="281" r:id="rId49"/>
    <p:sldId id="313" r:id="rId50"/>
    <p:sldId id="282" r:id="rId51"/>
    <p:sldId id="314" r:id="rId52"/>
    <p:sldId id="283" r:id="rId53"/>
    <p:sldId id="315" r:id="rId54"/>
    <p:sldId id="325" r:id="rId55"/>
    <p:sldId id="290" r:id="rId56"/>
    <p:sldId id="321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D884D"/>
    <a:srgbClr val="60A65C"/>
    <a:srgbClr val="72C06C"/>
    <a:srgbClr val="BE671E"/>
    <a:srgbClr val="F6921C"/>
    <a:srgbClr val="F9B057"/>
    <a:srgbClr val="E00C7B"/>
    <a:srgbClr val="C41F77"/>
    <a:srgbClr val="AE2973"/>
    <a:srgbClr val="A149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5" autoAdjust="0"/>
    <p:restoredTop sz="94558" autoAdjust="0"/>
  </p:normalViewPr>
  <p:slideViewPr>
    <p:cSldViewPr>
      <p:cViewPr varScale="1">
        <p:scale>
          <a:sx n="121" d="100"/>
          <a:sy n="121" d="100"/>
        </p:scale>
        <p:origin x="184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982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4E25D9B-50EE-490C-BCEC-37E6821CE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06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398C9F1-223A-4333-A2FE-7562F3685978}" type="slidenum">
              <a:rPr lang="en-US" sz="1200" b="0" smtClean="0">
                <a:solidFill>
                  <a:schemeClr val="tx1"/>
                </a:solidFill>
              </a:rPr>
              <a:pPr/>
              <a:t>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603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EA78589-4D1B-4CE5-942C-C4A8E44FEB9B}" type="slidenum">
              <a:rPr lang="en-US" sz="1200" b="0" smtClean="0">
                <a:solidFill>
                  <a:schemeClr val="tx1"/>
                </a:solidFill>
              </a:rPr>
              <a:pPr/>
              <a:t>10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89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FF8E536-B94E-4209-BBC3-7D4AA0551C57}" type="slidenum">
              <a:rPr lang="en-US" sz="1200" b="0" smtClean="0">
                <a:solidFill>
                  <a:schemeClr val="tx1"/>
                </a:solidFill>
              </a:rPr>
              <a:pPr/>
              <a:t>11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638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34F63E7-A976-4C20-B63F-5A85914356B2}" type="slidenum">
              <a:rPr lang="en-US" sz="1200" b="0" smtClean="0">
                <a:solidFill>
                  <a:schemeClr val="tx1"/>
                </a:solidFill>
              </a:rPr>
              <a:pPr/>
              <a:t>12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152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8C588B2-3854-40FB-A2B2-EA3236ECE2C7}" type="slidenum">
              <a:rPr lang="en-US" sz="1200" b="0" smtClean="0">
                <a:solidFill>
                  <a:schemeClr val="tx1"/>
                </a:solidFill>
              </a:rPr>
              <a:pPr/>
              <a:t>13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54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4F99063-2562-4C9E-B327-BF109BEF901B}" type="slidenum">
              <a:rPr lang="en-US" sz="1200" b="0" smtClean="0">
                <a:solidFill>
                  <a:schemeClr val="tx1"/>
                </a:solidFill>
              </a:rPr>
              <a:pPr/>
              <a:t>14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297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8569B8B-9135-462D-AD85-BA9F769157C2}" type="slidenum">
              <a:rPr lang="en-US" sz="1200" b="0" smtClean="0">
                <a:solidFill>
                  <a:schemeClr val="tx1"/>
                </a:solidFill>
              </a:rPr>
              <a:pPr/>
              <a:t>15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203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AC6B954-E2CC-48BD-BC87-377EA0BF1CD7}" type="slidenum">
              <a:rPr lang="en-US" sz="1200" b="0" smtClean="0">
                <a:solidFill>
                  <a:schemeClr val="tx1"/>
                </a:solidFill>
              </a:rPr>
              <a:pPr/>
              <a:t>16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715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B57FAF5-35B9-46F3-BF3D-437A176453A5}" type="slidenum">
              <a:rPr lang="en-US" sz="1200" b="0" smtClean="0">
                <a:solidFill>
                  <a:schemeClr val="tx1"/>
                </a:solidFill>
              </a:rPr>
              <a:pPr/>
              <a:t>17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861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799495A-92F9-4812-9FE5-2F574B31C856}" type="slidenum">
              <a:rPr lang="en-US" sz="1200" b="0" smtClean="0">
                <a:solidFill>
                  <a:schemeClr val="tx1"/>
                </a:solidFill>
              </a:rPr>
              <a:pPr/>
              <a:t>18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940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F0294ED-6B0C-4D7C-92F3-925D121EB61A}" type="slidenum">
              <a:rPr lang="en-US" sz="1200" b="0" smtClean="0">
                <a:solidFill>
                  <a:schemeClr val="tx1"/>
                </a:solidFill>
              </a:rPr>
              <a:pPr/>
              <a:t>19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398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BFD6673-AB6C-43C4-87FD-1C813D00BE11}" type="slidenum">
              <a:rPr lang="en-US" sz="1200" b="0" smtClean="0">
                <a:solidFill>
                  <a:schemeClr val="tx1"/>
                </a:solidFill>
              </a:rPr>
              <a:pPr/>
              <a:t>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01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5118072-A981-4EB9-A2A9-692DCAA35DD2}" type="slidenum">
              <a:rPr lang="en-US" sz="1200" b="0" smtClean="0">
                <a:solidFill>
                  <a:schemeClr val="tx1"/>
                </a:solidFill>
              </a:rPr>
              <a:pPr/>
              <a:t>20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38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03C02C3-3142-42E6-9780-8E5CA44101EB}" type="slidenum">
              <a:rPr lang="en-US" sz="1200" b="0" smtClean="0">
                <a:solidFill>
                  <a:schemeClr val="tx1"/>
                </a:solidFill>
              </a:rPr>
              <a:pPr/>
              <a:t>21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7974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0E68A5D-DE81-4801-826A-2698C5D6A030}" type="slidenum">
              <a:rPr lang="en-US" sz="1200" b="0" smtClean="0">
                <a:solidFill>
                  <a:schemeClr val="tx1"/>
                </a:solidFill>
              </a:rPr>
              <a:pPr/>
              <a:t>22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521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79AB606-A88A-4067-9F47-00A7A15013A9}" type="slidenum">
              <a:rPr lang="en-US" sz="1200" b="0" smtClean="0">
                <a:solidFill>
                  <a:schemeClr val="tx1"/>
                </a:solidFill>
              </a:rPr>
              <a:pPr/>
              <a:t>23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4209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C11984B-B9D4-4F7B-997B-E4E83606D049}" type="slidenum">
              <a:rPr lang="en-US" sz="1200" b="0" smtClean="0">
                <a:solidFill>
                  <a:schemeClr val="tx1"/>
                </a:solidFill>
              </a:rPr>
              <a:pPr/>
              <a:t>24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0325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CC9726D-7388-45FF-8A67-6B5EE0681955}" type="slidenum">
              <a:rPr lang="en-US" sz="1200" b="0" smtClean="0">
                <a:solidFill>
                  <a:schemeClr val="tx1"/>
                </a:solidFill>
              </a:rPr>
              <a:pPr/>
              <a:t>25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3312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88638C9-C764-4795-8958-2CED05B39FE8}" type="slidenum">
              <a:rPr lang="en-US" sz="1200" b="0" smtClean="0">
                <a:solidFill>
                  <a:schemeClr val="tx1"/>
                </a:solidFill>
              </a:rPr>
              <a:pPr/>
              <a:t>26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6301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E7809A3-C22A-44D3-83C1-F4DF4883D226}" type="slidenum">
              <a:rPr lang="en-US" sz="1200" b="0" smtClean="0">
                <a:solidFill>
                  <a:schemeClr val="tx1"/>
                </a:solidFill>
              </a:rPr>
              <a:pPr/>
              <a:t>27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2759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7FA9761-5AC7-4FDB-ACA5-52A3260D46DE}" type="slidenum">
              <a:rPr lang="en-US" sz="1200" b="0" smtClean="0">
                <a:solidFill>
                  <a:schemeClr val="tx1"/>
                </a:solidFill>
              </a:rPr>
              <a:pPr/>
              <a:t>28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972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8F61B61-74D3-4DD7-8962-6E7DCBCD4479}" type="slidenum">
              <a:rPr lang="en-US" sz="1200" b="0" smtClean="0">
                <a:solidFill>
                  <a:schemeClr val="tx1"/>
                </a:solidFill>
              </a:rPr>
              <a:pPr/>
              <a:t>29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71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2249D060-E281-4631-A82F-6EB961D0FE24}" type="slidenum">
              <a:rPr lang="en-GB" sz="1200" b="0" smtClean="0">
                <a:solidFill>
                  <a:schemeClr val="tx1"/>
                </a:solidFill>
              </a:rPr>
              <a:pPr eaLnBrk="1" hangingPunct="1"/>
              <a:t>3</a:t>
            </a:fld>
            <a:endParaRPr lang="en-GB" sz="1200" b="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420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894D695-AA4F-4103-92E0-F72EB96F666A}" type="slidenum">
              <a:rPr lang="en-US" sz="1200" b="0" smtClean="0">
                <a:solidFill>
                  <a:schemeClr val="tx1"/>
                </a:solidFill>
              </a:rPr>
              <a:pPr/>
              <a:t>30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3523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882BDAE-7AAD-4A41-809D-BC250B95FFCB}" type="slidenum">
              <a:rPr lang="en-US" sz="1200" b="0" smtClean="0">
                <a:solidFill>
                  <a:schemeClr val="tx1"/>
                </a:solidFill>
              </a:rPr>
              <a:pPr/>
              <a:t>31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909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0B6AB4A-82DE-4556-BB4A-871FCD09EF17}" type="slidenum">
              <a:rPr lang="en-US" sz="1200" b="0" smtClean="0">
                <a:solidFill>
                  <a:schemeClr val="tx1"/>
                </a:solidFill>
              </a:rPr>
              <a:pPr/>
              <a:t>32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787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8F962D7-3228-481A-8C9C-BA298EB57461}" type="slidenum">
              <a:rPr lang="en-US" sz="1200" b="0" smtClean="0">
                <a:solidFill>
                  <a:schemeClr val="tx1"/>
                </a:solidFill>
              </a:rPr>
              <a:pPr/>
              <a:t>33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634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7D392C9-28D3-428A-A897-FD39DECD5DC2}" type="slidenum">
              <a:rPr lang="en-US" sz="1200" b="0" smtClean="0">
                <a:solidFill>
                  <a:schemeClr val="tx1"/>
                </a:solidFill>
              </a:rPr>
              <a:pPr/>
              <a:t>34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4216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044D4BF-07C2-45A3-865C-B98A6BC5DBE7}" type="slidenum">
              <a:rPr lang="en-US" sz="1200" b="0" smtClean="0">
                <a:solidFill>
                  <a:schemeClr val="tx1"/>
                </a:solidFill>
              </a:rPr>
              <a:pPr/>
              <a:t>35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8685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1896109-3BCF-4FAA-86A7-602A7FD608E6}" type="slidenum">
              <a:rPr lang="en-US" sz="1200" b="0" smtClean="0">
                <a:solidFill>
                  <a:schemeClr val="tx1"/>
                </a:solidFill>
              </a:rPr>
              <a:pPr/>
              <a:t>36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1258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301D808-CE96-49CD-9B34-9CA60BA1B66C}" type="slidenum">
              <a:rPr lang="en-US" sz="1200" b="0" smtClean="0">
                <a:solidFill>
                  <a:schemeClr val="tx1"/>
                </a:solidFill>
              </a:rPr>
              <a:pPr/>
              <a:t>37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368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D000B13-6910-41F3-9A1B-5B91BF5B9375}" type="slidenum">
              <a:rPr lang="en-US" sz="1200" b="0" smtClean="0">
                <a:solidFill>
                  <a:schemeClr val="tx1"/>
                </a:solidFill>
              </a:rPr>
              <a:pPr/>
              <a:t>38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8023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164BDE6-6CB2-4FAD-879E-70977D797AD4}" type="slidenum">
              <a:rPr lang="en-US" sz="1200" b="0" smtClean="0">
                <a:solidFill>
                  <a:schemeClr val="tx1"/>
                </a:solidFill>
              </a:rPr>
              <a:pPr/>
              <a:t>39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596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915483D-E68D-4414-B30D-1E15E8F3BB16}" type="slidenum">
              <a:rPr lang="en-US" sz="1200" b="0" smtClean="0">
                <a:solidFill>
                  <a:schemeClr val="tx1"/>
                </a:solidFill>
              </a:rPr>
              <a:pPr/>
              <a:t>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6184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1C51A13-1C3C-4D46-817E-186035320028}" type="slidenum">
              <a:rPr lang="en-US" sz="1200" b="0" smtClean="0">
                <a:solidFill>
                  <a:schemeClr val="tx1"/>
                </a:solidFill>
              </a:rPr>
              <a:pPr/>
              <a:t>40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257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1570AE2-1F08-46BA-A71D-4834F27620C1}" type="slidenum">
              <a:rPr lang="en-US" sz="1200" b="0" smtClean="0">
                <a:solidFill>
                  <a:schemeClr val="tx1"/>
                </a:solidFill>
              </a:rPr>
              <a:pPr/>
              <a:t>41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7619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3C7A509-55FC-46C7-A748-9B18EB4B2FD9}" type="slidenum">
              <a:rPr lang="en-US" sz="1200" b="0" smtClean="0">
                <a:solidFill>
                  <a:schemeClr val="tx1"/>
                </a:solidFill>
              </a:rPr>
              <a:pPr/>
              <a:t>42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7849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4C27C60-B86F-4A11-B891-AB047B9F0342}" type="slidenum">
              <a:rPr lang="en-US" sz="1200" b="0" smtClean="0">
                <a:solidFill>
                  <a:schemeClr val="tx1"/>
                </a:solidFill>
              </a:rPr>
              <a:pPr/>
              <a:t>43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301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1FA08FD-2DEE-4A98-90A4-98B24B631D84}" type="slidenum">
              <a:rPr lang="en-US" sz="1200" b="0" smtClean="0">
                <a:solidFill>
                  <a:schemeClr val="tx1"/>
                </a:solidFill>
              </a:rPr>
              <a:pPr/>
              <a:t>44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182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5A373E4-4068-4092-B420-5098F1EB1416}" type="slidenum">
              <a:rPr lang="en-US" sz="1200" b="0" smtClean="0">
                <a:solidFill>
                  <a:schemeClr val="tx1"/>
                </a:solidFill>
              </a:rPr>
              <a:pPr/>
              <a:t>45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546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BD63443-B6A3-4FD0-9BDB-F1E4296A540D}" type="slidenum">
              <a:rPr lang="en-US" sz="1200" b="0" smtClean="0">
                <a:solidFill>
                  <a:schemeClr val="tx1"/>
                </a:solidFill>
              </a:rPr>
              <a:pPr/>
              <a:t>46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8511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C56F4E3-5E8B-433F-839B-5B16C22F1CD6}" type="slidenum">
              <a:rPr lang="en-US" sz="1200" b="0" smtClean="0">
                <a:solidFill>
                  <a:schemeClr val="tx1"/>
                </a:solidFill>
              </a:rPr>
              <a:pPr/>
              <a:t>47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174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C73664D-B1D3-4E2C-9347-B723265997F6}" type="slidenum">
              <a:rPr lang="en-US" sz="1200" b="0" smtClean="0">
                <a:solidFill>
                  <a:schemeClr val="tx1"/>
                </a:solidFill>
              </a:rPr>
              <a:pPr/>
              <a:t>48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168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A9F4E9C-584A-4730-BBAA-A3AA960861DC}" type="slidenum">
              <a:rPr lang="en-US" sz="1200" b="0" smtClean="0">
                <a:solidFill>
                  <a:schemeClr val="tx1"/>
                </a:solidFill>
              </a:rPr>
              <a:pPr/>
              <a:t>49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222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FB7EE94-6691-46C6-B51E-F14B3BEA539D}" type="slidenum">
              <a:rPr lang="en-US" sz="1200" b="0" smtClean="0">
                <a:solidFill>
                  <a:schemeClr val="tx1"/>
                </a:solidFill>
              </a:rPr>
              <a:pPr/>
              <a:t>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5704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56F2B9C-B6A5-41E2-8F6B-E866049C68E9}" type="slidenum">
              <a:rPr lang="en-US" sz="1200" b="0" smtClean="0">
                <a:solidFill>
                  <a:schemeClr val="tx1"/>
                </a:solidFill>
              </a:rPr>
              <a:pPr/>
              <a:t>50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0824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15A1DAD-B4CC-4DEA-B949-7EBF234CFBDB}" type="slidenum">
              <a:rPr lang="en-US" sz="1200" b="0" smtClean="0">
                <a:solidFill>
                  <a:schemeClr val="tx1"/>
                </a:solidFill>
              </a:rPr>
              <a:pPr/>
              <a:t>51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15140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95F0CC1-5D4F-4A58-9F85-A383FD90D2F0}" type="slidenum">
              <a:rPr lang="en-US" sz="1200" b="0" smtClean="0">
                <a:solidFill>
                  <a:schemeClr val="tx1"/>
                </a:solidFill>
              </a:rPr>
              <a:pPr/>
              <a:t>52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7848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F9CE3E7-8637-4443-A23D-C93A384EF1E1}" type="slidenum">
              <a:rPr lang="en-US" sz="1200" b="0" smtClean="0">
                <a:solidFill>
                  <a:schemeClr val="tx1"/>
                </a:solidFill>
              </a:rPr>
              <a:pPr/>
              <a:t>53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86878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82CD4C5-F52D-49ED-B207-DF2EFEF276DA}" type="slidenum">
              <a:rPr lang="en-US" sz="1200" b="0" smtClean="0">
                <a:solidFill>
                  <a:schemeClr val="tx1"/>
                </a:solidFill>
              </a:rPr>
              <a:pPr/>
              <a:t>54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39560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5FBDE14-88A1-4ACC-B8FE-9FEF0D2EAB4E}" type="slidenum">
              <a:rPr lang="en-US" sz="1200" b="0" smtClean="0">
                <a:solidFill>
                  <a:schemeClr val="tx1"/>
                </a:solidFill>
              </a:rPr>
              <a:pPr/>
              <a:t>55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95978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A8D97DB-FF01-4B6F-AB04-4F456A13CA52}" type="slidenum">
              <a:rPr lang="en-US" sz="1200" b="0" smtClean="0">
                <a:solidFill>
                  <a:schemeClr val="tx1"/>
                </a:solidFill>
              </a:rPr>
              <a:pPr/>
              <a:t>56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297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3FB677A-6ECF-42DF-9605-E4A60A57A591}" type="slidenum">
              <a:rPr lang="en-US" sz="1200" b="0" smtClean="0">
                <a:solidFill>
                  <a:schemeClr val="tx1"/>
                </a:solidFill>
              </a:rPr>
              <a:pPr/>
              <a:t>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543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9B01DE7-7CA5-4088-B575-C5741E8C2C39}" type="slidenum">
              <a:rPr lang="en-US" sz="1200" b="0" smtClean="0">
                <a:solidFill>
                  <a:schemeClr val="tx1"/>
                </a:solidFill>
              </a:rPr>
              <a:pPr/>
              <a:t>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03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D09F25F-FAF6-4787-8B93-A30F3D687B1E}" type="slidenum">
              <a:rPr lang="en-US" sz="1200" b="0" smtClean="0">
                <a:solidFill>
                  <a:schemeClr val="tx1"/>
                </a:solidFill>
              </a:rPr>
              <a:pPr/>
              <a:t>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158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88BE83C-810F-472F-AD39-E535F2E5BC2C}" type="slidenum">
              <a:rPr lang="en-US" sz="1200" b="0" smtClean="0">
                <a:solidFill>
                  <a:schemeClr val="tx1"/>
                </a:solidFill>
              </a:rPr>
              <a:pPr/>
              <a:t>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387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07011-1D87-48DB-952D-312CD765D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42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8AC07-0AB5-4FD6-8129-A962F84D8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0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FB7AD-8607-4B52-B915-BC7C10A9F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0BCD9-BF4A-4C79-9559-53590F9BB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7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51683-C088-4E13-B94A-7F6BE5ED0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72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1D007-DF4D-4F6F-B821-4169D3FA9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5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AAF9F-19E7-410E-B589-A9A607308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6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49B5A-034E-49C2-93DE-4D33767A2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6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F9553-3466-42A7-9AEE-754994C83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6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12D3B-65BC-4B6E-8B9D-332279010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60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A64BB-BCEA-4F3A-B54F-635ACDC6E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2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15000"/>
                    </a14:imgEffect>
                  </a14:imgLayer>
                </a14:imgProps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algn="ctr" eaLnBrk="1" latinLnBrk="0" hangingPunct="1">
              <a:defRPr kumimoji="0" sz="1400">
                <a:solidFill>
                  <a:schemeClr val="tx2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charset="0"/>
              </a:defRPr>
            </a:lvl1pPr>
          </a:lstStyle>
          <a:p>
            <a:pPr>
              <a:defRPr/>
            </a:pPr>
            <a:fld id="{3230D832-0BBC-45D3-A2F2-D8CCCB3FE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15" r:id="rId2"/>
    <p:sldLayoutId id="2147483823" r:id="rId3"/>
    <p:sldLayoutId id="2147483816" r:id="rId4"/>
    <p:sldLayoutId id="2147483817" r:id="rId5"/>
    <p:sldLayoutId id="2147483818" r:id="rId6"/>
    <p:sldLayoutId id="2147483819" r:id="rId7"/>
    <p:sldLayoutId id="2147483824" r:id="rId8"/>
    <p:sldLayoutId id="2147483825" r:id="rId9"/>
    <p:sldLayoutId id="2147483820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charset="2"/>
        <a:buChar char="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6.xml"/><Relationship Id="rId18" Type="http://schemas.openxmlformats.org/officeDocument/2006/relationships/slide" Target="slide22.xml"/><Relationship Id="rId26" Type="http://schemas.openxmlformats.org/officeDocument/2006/relationships/slide" Target="slide42.xml"/><Relationship Id="rId3" Type="http://schemas.openxmlformats.org/officeDocument/2006/relationships/slide" Target="slide54.xml"/><Relationship Id="rId21" Type="http://schemas.openxmlformats.org/officeDocument/2006/relationships/slide" Target="slide48.xml"/><Relationship Id="rId7" Type="http://schemas.openxmlformats.org/officeDocument/2006/relationships/slide" Target="slide12.xml"/><Relationship Id="rId12" Type="http://schemas.openxmlformats.org/officeDocument/2006/relationships/slide" Target="slide16.xml"/><Relationship Id="rId17" Type="http://schemas.openxmlformats.org/officeDocument/2006/relationships/slide" Target="slide20.xml"/><Relationship Id="rId25" Type="http://schemas.openxmlformats.org/officeDocument/2006/relationships/slide" Target="slide32.xml"/><Relationship Id="rId2" Type="http://schemas.openxmlformats.org/officeDocument/2006/relationships/notesSlide" Target="../notesSlides/notesSlide2.xml"/><Relationship Id="rId16" Type="http://schemas.openxmlformats.org/officeDocument/2006/relationships/slide" Target="slide18.xml"/><Relationship Id="rId20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44.xml"/><Relationship Id="rId24" Type="http://schemas.openxmlformats.org/officeDocument/2006/relationships/slide" Target="slide50.xml"/><Relationship Id="rId5" Type="http://schemas.openxmlformats.org/officeDocument/2006/relationships/slide" Target="slide8.xml"/><Relationship Id="rId15" Type="http://schemas.openxmlformats.org/officeDocument/2006/relationships/slide" Target="slide46.xml"/><Relationship Id="rId23" Type="http://schemas.openxmlformats.org/officeDocument/2006/relationships/slide" Target="slide40.xml"/><Relationship Id="rId28" Type="http://schemas.openxmlformats.org/officeDocument/2006/relationships/slide" Target="slide4.xml"/><Relationship Id="rId10" Type="http://schemas.openxmlformats.org/officeDocument/2006/relationships/slide" Target="slide34.xml"/><Relationship Id="rId19" Type="http://schemas.openxmlformats.org/officeDocument/2006/relationships/slide" Target="slide28.xml"/><Relationship Id="rId4" Type="http://schemas.openxmlformats.org/officeDocument/2006/relationships/slide" Target="slide6.xml"/><Relationship Id="rId9" Type="http://schemas.openxmlformats.org/officeDocument/2006/relationships/slide" Target="slide24.xml"/><Relationship Id="rId14" Type="http://schemas.openxmlformats.org/officeDocument/2006/relationships/slide" Target="slide36.xml"/><Relationship Id="rId22" Type="http://schemas.openxmlformats.org/officeDocument/2006/relationships/slide" Target="slide30.xml"/><Relationship Id="rId27" Type="http://schemas.openxmlformats.org/officeDocument/2006/relationships/slide" Target="slide5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0F7B1F-25FE-D2BF-EB1B-71A7DD907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69" y="3320772"/>
            <a:ext cx="9112259" cy="3060752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96F88C9C-1A07-B567-2AC7-1D44B99A4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To play the game, go to the next slide and click on a </a:t>
            </a:r>
            <a:r>
              <a:rPr lang="en-US" sz="1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point value </a:t>
            </a:r>
            <a:r>
              <a:rPr lang="en-US" sz="16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to go to a question. 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Click the </a:t>
            </a:r>
            <a:r>
              <a:rPr lang="en-US" sz="1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Final Wrap-Up </a:t>
            </a:r>
            <a:r>
              <a:rPr lang="en-US" sz="16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button on slide 3 to go to the final question.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650960-CFDB-76F5-6B82-C304C91476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312299"/>
            <a:ext cx="9143998" cy="2443202"/>
          </a:xfrm>
          <a:prstGeom prst="rect">
            <a:avLst/>
          </a:prstGeom>
          <a:effectLst>
            <a:glow rad="88900">
              <a:schemeClr val="tx1">
                <a:alpha val="15000"/>
              </a:schemeClr>
            </a:glow>
            <a:outerShdw blurRad="127000" algn="ctr" rotWithShape="0">
              <a:prstClr val="black">
                <a:alpha val="15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3918BE-AEE4-812B-3C6B-C79F7EC553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675" y="2718112"/>
            <a:ext cx="8530650" cy="1421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CC9EE1-12E2-A6CC-CC2E-5E7351FBE399}"/>
              </a:ext>
            </a:extLst>
          </p:cNvPr>
          <p:cNvSpPr txBox="1"/>
          <p:nvPr/>
        </p:nvSpPr>
        <p:spPr>
          <a:xfrm>
            <a:off x="2552700" y="4191000"/>
            <a:ext cx="4038600" cy="1508105"/>
          </a:xfrm>
          <a:prstGeom prst="rect">
            <a:avLst/>
          </a:prstGeom>
          <a:noFill/>
          <a:ln w="18415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1000" i="1" dirty="0">
              <a:gradFill>
                <a:gsLst>
                  <a:gs pos="65000">
                    <a:srgbClr val="C41F77"/>
                  </a:gs>
                  <a:gs pos="100000">
                    <a:srgbClr val="E00C7B"/>
                  </a:gs>
                  <a:gs pos="0">
                    <a:srgbClr val="AE2973"/>
                  </a:gs>
                </a:gsLst>
                <a:lin ang="0" scaled="0"/>
              </a:gradFill>
              <a:effectLst>
                <a:glow rad="63500">
                  <a:schemeClr val="tx1">
                    <a:alpha val="20000"/>
                  </a:schemeClr>
                </a:glow>
              </a:effectLst>
              <a:latin typeface="Frutiger LT Std 45 Light" panose="020B0703030504020204" pitchFamily="34" charset="77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400" i="1" dirty="0">
                <a:ln w="6350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Frutiger LT Std 45 Light" panose="020B0703030504020204" pitchFamily="34" charset="77"/>
                <a:cs typeface="Times New Roman" panose="02020603050405020304" pitchFamily="18" charset="0"/>
              </a:rPr>
              <a:t>CHAPTER 2</a:t>
            </a:r>
          </a:p>
          <a:p>
            <a:pPr algn="ctr">
              <a:defRPr/>
            </a:pPr>
            <a:r>
              <a:rPr lang="en-US" sz="2800" i="1" dirty="0">
                <a:ln w="63500">
                  <a:solidFill>
                    <a:schemeClr val="bg1"/>
                  </a:solidFill>
                </a:ln>
                <a:solidFill>
                  <a:schemeClr val="bg1"/>
                </a:solidFill>
                <a:latin typeface="Frutiger LT Std 45 Light" panose="020B0703030504020204" pitchFamily="34" charset="77"/>
                <a:cs typeface="Times New Roman" panose="02020603050405020304" pitchFamily="18" charset="0"/>
              </a:rPr>
              <a:t>Government and Civics</a:t>
            </a:r>
            <a:endParaRPr lang="en-US" sz="2800" i="1" dirty="0">
              <a:ln w="63500"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Frutiger LT Std 45 Light" panose="020B0703030504020204" pitchFamily="34" charset="77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000" i="1" dirty="0">
              <a:gradFill>
                <a:gsLst>
                  <a:gs pos="65000">
                    <a:srgbClr val="C41F77"/>
                  </a:gs>
                  <a:gs pos="100000">
                    <a:srgbClr val="E00C7B"/>
                  </a:gs>
                  <a:gs pos="0">
                    <a:srgbClr val="AE2973"/>
                  </a:gs>
                </a:gsLst>
                <a:lin ang="0" scaled="0"/>
              </a:gradFill>
              <a:effectLst>
                <a:glow rad="63500">
                  <a:schemeClr val="tx1">
                    <a:alpha val="20000"/>
                  </a:schemeClr>
                </a:glow>
              </a:effectLst>
              <a:latin typeface="Frutiger LT Std 45 Light" panose="020B0703030504020204" pitchFamily="34" charset="77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059EA7-D254-3C83-7422-3225F501267A}"/>
              </a:ext>
            </a:extLst>
          </p:cNvPr>
          <p:cNvSpPr txBox="1"/>
          <p:nvPr/>
        </p:nvSpPr>
        <p:spPr>
          <a:xfrm>
            <a:off x="2175830" y="4344887"/>
            <a:ext cx="47923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i="1" dirty="0">
                <a:gradFill>
                  <a:gsLst>
                    <a:gs pos="50000">
                      <a:srgbClr val="60A65C"/>
                    </a:gs>
                    <a:gs pos="100000">
                      <a:srgbClr val="4D884D"/>
                    </a:gs>
                    <a:gs pos="0">
                      <a:srgbClr val="72C06C"/>
                    </a:gs>
                  </a:gsLst>
                  <a:lin ang="0" scaled="0"/>
                </a:gradFill>
                <a:effectLst/>
                <a:latin typeface="Frutiger LT Std 45 Light" panose="020B0703030504020204" pitchFamily="34" charset="77"/>
                <a:cs typeface="Times New Roman" panose="02020603050405020304" pitchFamily="18" charset="0"/>
              </a:rPr>
              <a:t>CHAPTER 2</a:t>
            </a:r>
          </a:p>
          <a:p>
            <a:pPr algn="ctr">
              <a:defRPr/>
            </a:pPr>
            <a:r>
              <a:rPr lang="en-US" sz="2800" i="1" dirty="0">
                <a:gradFill>
                  <a:gsLst>
                    <a:gs pos="50000">
                      <a:srgbClr val="60A65C"/>
                    </a:gs>
                    <a:gs pos="100000">
                      <a:srgbClr val="4D884D"/>
                    </a:gs>
                    <a:gs pos="0">
                      <a:srgbClr val="72C06C"/>
                    </a:gs>
                  </a:gsLst>
                  <a:lin ang="0" scaled="0"/>
                </a:gradFill>
                <a:effectLst/>
                <a:latin typeface="Frutiger LT Std 45 Light" panose="020B0703030504020204" pitchFamily="34" charset="77"/>
                <a:cs typeface="Times New Roman" panose="02020603050405020304" pitchFamily="18" charset="0"/>
              </a:rPr>
              <a:t>Government and Civics</a:t>
            </a:r>
            <a:endParaRPr lang="en-US" sz="1000" i="1" dirty="0">
              <a:gradFill>
                <a:gsLst>
                  <a:gs pos="50000">
                    <a:srgbClr val="60A65C"/>
                  </a:gs>
                  <a:gs pos="100000">
                    <a:srgbClr val="4D884D"/>
                  </a:gs>
                  <a:gs pos="0">
                    <a:srgbClr val="72C06C"/>
                  </a:gs>
                </a:gsLst>
                <a:lin ang="0" scaled="0"/>
              </a:gradFill>
              <a:effectLst>
                <a:glow rad="63500">
                  <a:schemeClr val="tx1">
                    <a:alpha val="20000"/>
                  </a:schemeClr>
                </a:glow>
              </a:effectLst>
              <a:latin typeface="Frutiger LT Std 45 Light" panose="020B0703030504020204" pitchFamily="34" charset="77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Which branch of government enforces the laws passed by the legislative branch?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C752A3-C95F-8DA4-87DB-28F576421CDF}"/>
              </a:ext>
            </a:extLst>
          </p:cNvPr>
          <p:cNvSpPr txBox="1"/>
          <p:nvPr/>
        </p:nvSpPr>
        <p:spPr>
          <a:xfrm>
            <a:off x="0" y="147935"/>
            <a:ext cx="16764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Terms - 400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45F3B70D-52D9-A65A-AB8B-445A5208C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executive branch</a:t>
            </a:r>
          </a:p>
        </p:txBody>
      </p:sp>
      <p:sp>
        <p:nvSpPr>
          <p:cNvPr id="3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6FF2BB51-AC76-7785-26F9-C444CF3E7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770EDA2-C537-BC6B-8FD0-0070A53E1FEE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35A3C5-429C-2088-B27A-C0028547410B}"/>
              </a:ext>
            </a:extLst>
          </p:cNvPr>
          <p:cNvSpPr txBox="1"/>
          <p:nvPr/>
        </p:nvSpPr>
        <p:spPr>
          <a:xfrm>
            <a:off x="0" y="147935"/>
            <a:ext cx="16764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Terms - 400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0" y="1690062"/>
            <a:ext cx="91376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4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Which branch of government oversees a country's courts and settles disputes among citizens and between citizens and the government?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E8B991-DB8F-E4C8-96CF-C8E8F7E7BC98}"/>
              </a:ext>
            </a:extLst>
          </p:cNvPr>
          <p:cNvSpPr txBox="1"/>
          <p:nvPr/>
        </p:nvSpPr>
        <p:spPr>
          <a:xfrm>
            <a:off x="0" y="147935"/>
            <a:ext cx="16764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Terms - 500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38200" y="1066800"/>
            <a:ext cx="7391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7200" b="0">
              <a:solidFill>
                <a:schemeClr val="tx1"/>
              </a:solidFill>
            </a:endParaRPr>
          </a:p>
        </p:txBody>
      </p:sp>
      <p:sp>
        <p:nvSpPr>
          <p:cNvPr id="24580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judicial branch</a:t>
            </a:r>
          </a:p>
        </p:txBody>
      </p:sp>
      <p:sp>
        <p:nvSpPr>
          <p:cNvPr id="3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C07F4CA6-E6CA-7882-BE9A-9B02DA186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5" name="Bevel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BD26360-CA4C-7F2D-C7E5-54B78C4BBD13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23D308-AC47-4C5C-9FCB-C88B53769880}"/>
              </a:ext>
            </a:extLst>
          </p:cNvPr>
          <p:cNvSpPr txBox="1"/>
          <p:nvPr/>
        </p:nvSpPr>
        <p:spPr>
          <a:xfrm>
            <a:off x="0" y="147935"/>
            <a:ext cx="16764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Terms - 500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0" y="1905506"/>
            <a:ext cx="914399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In which form of government does the</a:t>
            </a:r>
            <a:b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central government hold almost all the power?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ED64C2-56AC-F7BA-F154-F75ABDBAA5CB}"/>
              </a:ext>
            </a:extLst>
          </p:cNvPr>
          <p:cNvSpPr txBox="1"/>
          <p:nvPr/>
        </p:nvSpPr>
        <p:spPr>
          <a:xfrm>
            <a:off x="0" y="147935"/>
            <a:ext cx="3352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Power Distribution - 100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unitary government</a:t>
            </a:r>
          </a:p>
        </p:txBody>
      </p:sp>
      <p:sp>
        <p:nvSpPr>
          <p:cNvPr id="3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E2BD1779-98C1-63F0-4980-FE40E9F3E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5" name="Bevel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0C92D24-9415-E9D4-4000-FCD74120E658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4ECF0E-D700-5506-2A8E-06A6597F6543}"/>
              </a:ext>
            </a:extLst>
          </p:cNvPr>
          <p:cNvSpPr txBox="1"/>
          <p:nvPr/>
        </p:nvSpPr>
        <p:spPr>
          <a:xfrm>
            <a:off x="0" y="147935"/>
            <a:ext cx="3352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Power Distribution - 100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2274838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Which type of government has the weakest national government?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B4A5D0-127F-7740-F955-04777A5030DA}"/>
              </a:ext>
            </a:extLst>
          </p:cNvPr>
          <p:cNvSpPr txBox="1"/>
          <p:nvPr/>
        </p:nvSpPr>
        <p:spPr>
          <a:xfrm>
            <a:off x="0" y="147935"/>
            <a:ext cx="3352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Power Distribution - 200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1"/>
            <a:ext cx="9137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confederation government</a:t>
            </a:r>
          </a:p>
        </p:txBody>
      </p:sp>
      <p:sp>
        <p:nvSpPr>
          <p:cNvPr id="3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B6F0949B-55AF-1F1B-4013-1AD715575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5" name="Bevel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65884FD-1F6A-42E9-594A-5B6468697C37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DDF01-8905-C376-59F6-CA84D5F9D4C4}"/>
              </a:ext>
            </a:extLst>
          </p:cNvPr>
          <p:cNvSpPr txBox="1"/>
          <p:nvPr/>
        </p:nvSpPr>
        <p:spPr>
          <a:xfrm>
            <a:off x="0" y="147935"/>
            <a:ext cx="3352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Power Distribution - 200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1919" y="1905506"/>
            <a:ext cx="912016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Which form of</a:t>
            </a:r>
            <a:b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government shares power among different levels of government?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99EBAB-F8CB-07CE-425C-B7D658081CE5}"/>
              </a:ext>
            </a:extLst>
          </p:cNvPr>
          <p:cNvSpPr txBox="1"/>
          <p:nvPr/>
        </p:nvSpPr>
        <p:spPr>
          <a:xfrm>
            <a:off x="0" y="147935"/>
            <a:ext cx="3352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Power Distribution - 300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federal government</a:t>
            </a:r>
          </a:p>
        </p:txBody>
      </p:sp>
      <p:sp>
        <p:nvSpPr>
          <p:cNvPr id="3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CFD6A1AC-59F7-B4B0-CB9E-11584D90B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5" name="Bevel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D1FEA34-2FE7-5E7C-D27B-F6585C668DF8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E0BA7F-2929-039C-E3A8-21C9E1810BF5}"/>
              </a:ext>
            </a:extLst>
          </p:cNvPr>
          <p:cNvSpPr txBox="1"/>
          <p:nvPr/>
        </p:nvSpPr>
        <p:spPr>
          <a:xfrm>
            <a:off x="0" y="147935"/>
            <a:ext cx="3352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Power Distribution - 300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7280" y="152400"/>
            <a:ext cx="1676400" cy="9906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Georgia" panose="02040502050405020303" pitchFamily="18" charset="0"/>
              </a:rPr>
              <a:t>Terms</a:t>
            </a:r>
            <a:endParaRPr lang="en-US" sz="2000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4339" name="AutoShape 2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84713" y="152400"/>
            <a:ext cx="1676400" cy="9906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Georgia" panose="02040502050405020303" pitchFamily="18" charset="0"/>
              </a:rPr>
              <a:t>Power Distribution</a:t>
            </a:r>
            <a:endParaRPr lang="en-US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4340" name="AutoShape 2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4070" y="152400"/>
            <a:ext cx="1676400" cy="9906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anchor="ctr"/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Democracies</a:t>
            </a:r>
          </a:p>
        </p:txBody>
      </p:sp>
      <p:sp>
        <p:nvSpPr>
          <p:cNvPr id="14341" name="AutoShape 2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23218" y="152400"/>
            <a:ext cx="1676400" cy="9906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Wild Card</a:t>
            </a:r>
          </a:p>
        </p:txBody>
      </p:sp>
      <p:sp>
        <p:nvSpPr>
          <p:cNvPr id="16392" name="AutoShape 3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5791" y="2372231"/>
            <a:ext cx="1676400" cy="10668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200</a:t>
            </a:r>
          </a:p>
        </p:txBody>
      </p:sp>
      <p:sp>
        <p:nvSpPr>
          <p:cNvPr id="16393" name="AutoShape 3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4471" y="3439031"/>
            <a:ext cx="1676400" cy="10668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300</a:t>
            </a:r>
          </a:p>
        </p:txBody>
      </p:sp>
      <p:sp>
        <p:nvSpPr>
          <p:cNvPr id="16394" name="AutoShape 3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5131" y="4489836"/>
            <a:ext cx="1676400" cy="1129284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400</a:t>
            </a:r>
          </a:p>
        </p:txBody>
      </p:sp>
      <p:sp>
        <p:nvSpPr>
          <p:cNvPr id="16395" name="AutoShape 3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1572" y="5619120"/>
            <a:ext cx="1676400" cy="11430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500</a:t>
            </a:r>
          </a:p>
        </p:txBody>
      </p:sp>
      <p:sp>
        <p:nvSpPr>
          <p:cNvPr id="16396" name="AutoShape 34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77315" y="1304809"/>
            <a:ext cx="1676400" cy="10668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100</a:t>
            </a:r>
          </a:p>
        </p:txBody>
      </p:sp>
      <p:sp>
        <p:nvSpPr>
          <p:cNvPr id="14349" name="AutoShape 35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63178" y="1304809"/>
            <a:ext cx="1676400" cy="10668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100</a:t>
            </a:r>
          </a:p>
        </p:txBody>
      </p:sp>
      <p:sp>
        <p:nvSpPr>
          <p:cNvPr id="14350" name="AutoShape 36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46818" y="1308429"/>
            <a:ext cx="1676400" cy="10668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100</a:t>
            </a:r>
          </a:p>
        </p:txBody>
      </p:sp>
      <p:sp>
        <p:nvSpPr>
          <p:cNvPr id="14351" name="AutoShape 37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7716" y="1295400"/>
            <a:ext cx="1676400" cy="10668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100</a:t>
            </a:r>
          </a:p>
        </p:txBody>
      </p:sp>
      <p:sp>
        <p:nvSpPr>
          <p:cNvPr id="14353" name="AutoShape 39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77315" y="2372231"/>
            <a:ext cx="1676400" cy="10668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200</a:t>
            </a:r>
          </a:p>
        </p:txBody>
      </p:sp>
      <p:sp>
        <p:nvSpPr>
          <p:cNvPr id="14354" name="AutoShape 40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62950" y="2361893"/>
            <a:ext cx="1676400" cy="10668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200</a:t>
            </a:r>
          </a:p>
        </p:txBody>
      </p:sp>
      <p:sp>
        <p:nvSpPr>
          <p:cNvPr id="14355" name="AutoShape 41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4070" y="2361893"/>
            <a:ext cx="1676400" cy="10668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200</a:t>
            </a:r>
          </a:p>
        </p:txBody>
      </p:sp>
      <p:sp>
        <p:nvSpPr>
          <p:cNvPr id="14356" name="AutoShape 42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7716" y="2369058"/>
            <a:ext cx="1676400" cy="10668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200</a:t>
            </a:r>
          </a:p>
        </p:txBody>
      </p:sp>
      <p:sp>
        <p:nvSpPr>
          <p:cNvPr id="14358" name="AutoShape 44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82419" y="3419160"/>
            <a:ext cx="1676400" cy="10668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300</a:t>
            </a:r>
          </a:p>
        </p:txBody>
      </p:sp>
      <p:sp>
        <p:nvSpPr>
          <p:cNvPr id="14359" name="AutoShape 45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90398" y="4489870"/>
            <a:ext cx="1676400" cy="1129284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400</a:t>
            </a:r>
          </a:p>
        </p:txBody>
      </p:sp>
      <p:sp>
        <p:nvSpPr>
          <p:cNvPr id="14360" name="AutoShape 46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85685" y="5628856"/>
            <a:ext cx="1676400" cy="11430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500</a:t>
            </a:r>
          </a:p>
        </p:txBody>
      </p:sp>
      <p:sp>
        <p:nvSpPr>
          <p:cNvPr id="14361" name="AutoShape 47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59047" y="3419160"/>
            <a:ext cx="1676400" cy="10668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300</a:t>
            </a:r>
          </a:p>
        </p:txBody>
      </p:sp>
      <p:sp>
        <p:nvSpPr>
          <p:cNvPr id="14362" name="AutoShape 48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49006" y="3419160"/>
            <a:ext cx="1676400" cy="1083564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300</a:t>
            </a:r>
          </a:p>
        </p:txBody>
      </p:sp>
      <p:sp>
        <p:nvSpPr>
          <p:cNvPr id="14363" name="AutoShape 49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7716" y="3429000"/>
            <a:ext cx="1676400" cy="10668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300</a:t>
            </a:r>
          </a:p>
        </p:txBody>
      </p:sp>
      <p:sp>
        <p:nvSpPr>
          <p:cNvPr id="14365" name="AutoShape 51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59047" y="4489870"/>
            <a:ext cx="1676400" cy="1129284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400</a:t>
            </a:r>
          </a:p>
        </p:txBody>
      </p:sp>
      <p:sp>
        <p:nvSpPr>
          <p:cNvPr id="14366" name="AutoShape 52">
            <a:hlinkClick r:id="rId2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46818" y="4497482"/>
            <a:ext cx="1676400" cy="1129284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400</a:t>
            </a:r>
          </a:p>
        </p:txBody>
      </p:sp>
      <p:sp>
        <p:nvSpPr>
          <p:cNvPr id="14367" name="AutoShape 53">
            <a:hlinkClick r:id="rId2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7716" y="4490317"/>
            <a:ext cx="1676400" cy="1129284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400</a:t>
            </a:r>
          </a:p>
        </p:txBody>
      </p:sp>
      <p:sp>
        <p:nvSpPr>
          <p:cNvPr id="14369" name="AutoShape 55">
            <a:hlinkClick r:id="rId2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59047" y="5619120"/>
            <a:ext cx="1676400" cy="11430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500</a:t>
            </a:r>
          </a:p>
        </p:txBody>
      </p:sp>
      <p:sp>
        <p:nvSpPr>
          <p:cNvPr id="14370" name="AutoShape 56">
            <a:hlinkClick r:id="rId2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46818" y="5628856"/>
            <a:ext cx="1676400" cy="11430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500</a:t>
            </a:r>
          </a:p>
        </p:txBody>
      </p:sp>
      <p:sp>
        <p:nvSpPr>
          <p:cNvPr id="14371" name="AutoShape 57">
            <a:hlinkClick r:id="rId2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7716" y="5619601"/>
            <a:ext cx="1676400" cy="11430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500</a:t>
            </a:r>
          </a:p>
        </p:txBody>
      </p:sp>
      <p:sp>
        <p:nvSpPr>
          <p:cNvPr id="14373" name="AutoShape 6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59047" y="152400"/>
            <a:ext cx="1676400" cy="9906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anchor="ctr"/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Citizen Participation</a:t>
            </a:r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AutoShape 34">
            <a:hlinkClick r:id="rId28" action="ppaction://hlinksldjump" highlightClick="1"/>
            <a:extLst>
              <a:ext uri="{FF2B5EF4-FFF2-40B4-BE49-F238E27FC236}">
                <a16:creationId xmlns:a16="http://schemas.microsoft.com/office/drawing/2014/main" id="{89F40CFE-ECD5-7EA7-5ED7-09C77D482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447" y="1311570"/>
            <a:ext cx="1676400" cy="10668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100</a:t>
            </a:r>
            <a:endParaRPr lang="en-US" sz="3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7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7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4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4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4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4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4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4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4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4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4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4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2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4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0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6392" grpId="0" animBg="1"/>
      <p:bldP spid="16393" grpId="0" animBg="1"/>
      <p:bldP spid="16394" grpId="0" animBg="1"/>
      <p:bldP spid="16395" grpId="0" animBg="1"/>
      <p:bldP spid="16396" grpId="0" animBg="1"/>
      <p:bldP spid="14349" grpId="0" animBg="1"/>
      <p:bldP spid="14350" grpId="0" animBg="1"/>
      <p:bldP spid="14351" grpId="0" animBg="1"/>
      <p:bldP spid="14353" grpId="0" animBg="1"/>
      <p:bldP spid="14354" grpId="0" animBg="1"/>
      <p:bldP spid="14355" grpId="0" animBg="1"/>
      <p:bldP spid="14356" grpId="0" animBg="1"/>
      <p:bldP spid="14358" grpId="0" animBg="1"/>
      <p:bldP spid="14359" grpId="0" animBg="1"/>
      <p:bldP spid="14360" grpId="0" animBg="1"/>
      <p:bldP spid="14361" grpId="0" animBg="1"/>
      <p:bldP spid="14362" grpId="0" animBg="1"/>
      <p:bldP spid="14363" grpId="0" animBg="1"/>
      <p:bldP spid="14365" grpId="0" animBg="1"/>
      <p:bldP spid="14366" grpId="0" animBg="1"/>
      <p:bldP spid="14367" grpId="0" animBg="1"/>
      <p:bldP spid="14369" grpId="0" animBg="1"/>
      <p:bldP spid="14370" grpId="0" animBg="1"/>
      <p:bldP spid="14371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Name a country other</a:t>
            </a:r>
            <a:b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than the U.S. which has a federal government, as listed in the text.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A4DA71-C55F-DD79-E542-D2F9F182EBAD}"/>
              </a:ext>
            </a:extLst>
          </p:cNvPr>
          <p:cNvSpPr txBox="1"/>
          <p:nvPr/>
        </p:nvSpPr>
        <p:spPr>
          <a:xfrm>
            <a:off x="0" y="147935"/>
            <a:ext cx="3352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Power Distribution - 400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3013502"/>
            <a:ext cx="9143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Australia or Canada</a:t>
            </a:r>
          </a:p>
        </p:txBody>
      </p:sp>
      <p:sp>
        <p:nvSpPr>
          <p:cNvPr id="3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3ADA9793-7EAD-CDD6-CACA-928F269B0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5" name="Bevel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E581035-9A37-8113-9A59-C7F503EB8383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53B801-34C8-5D3D-9712-3085AA89C5BA}"/>
              </a:ext>
            </a:extLst>
          </p:cNvPr>
          <p:cNvSpPr txBox="1"/>
          <p:nvPr/>
        </p:nvSpPr>
        <p:spPr>
          <a:xfrm>
            <a:off x="0" y="147935"/>
            <a:ext cx="3352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Power Distribution - 400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349" y="2274838"/>
            <a:ext cx="913765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Name one group listed in the text that is considered a confederation government.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0C37CE-4644-9160-53B3-C45DD0822CE4}"/>
              </a:ext>
            </a:extLst>
          </p:cNvPr>
          <p:cNvSpPr txBox="1"/>
          <p:nvPr/>
        </p:nvSpPr>
        <p:spPr>
          <a:xfrm>
            <a:off x="0" y="147935"/>
            <a:ext cx="3352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Power Distribution - 500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United Nations and/or OPEC</a:t>
            </a:r>
          </a:p>
        </p:txBody>
      </p:sp>
      <p:sp>
        <p:nvSpPr>
          <p:cNvPr id="3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23E51CAE-E540-C1D1-C051-E7BF34CC8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5" name="Bevel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F46C7EE-BAB2-3890-5B8C-773B52035625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64AFFD-83E9-1AD3-D2AB-5B29FB5430C9}"/>
              </a:ext>
            </a:extLst>
          </p:cNvPr>
          <p:cNvSpPr txBox="1"/>
          <p:nvPr/>
        </p:nvSpPr>
        <p:spPr>
          <a:xfrm>
            <a:off x="0" y="147935"/>
            <a:ext cx="3352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Power Distribution - 500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In what form of</a:t>
            </a:r>
            <a:b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government does a ruler have absolute control, or total power?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0B6B02-7B0A-7AE9-9D75-201884B6CE65}"/>
              </a:ext>
            </a:extLst>
          </p:cNvPr>
          <p:cNvSpPr txBox="1"/>
          <p:nvPr/>
        </p:nvSpPr>
        <p:spPr>
          <a:xfrm>
            <a:off x="0" y="147935"/>
            <a:ext cx="35052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Citizen Participation - 100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autocracy</a:t>
            </a:r>
          </a:p>
        </p:txBody>
      </p:sp>
      <p:sp>
        <p:nvSpPr>
          <p:cNvPr id="3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AFAC67AA-4245-4EAF-8959-29BF59B8A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5" name="Bevel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5EC6BF6-83AA-EFAE-E41D-596A207B22E5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A13D32-6620-ACE4-D747-E896D6A79B60}"/>
              </a:ext>
            </a:extLst>
          </p:cNvPr>
          <p:cNvSpPr txBox="1"/>
          <p:nvPr/>
        </p:nvSpPr>
        <p:spPr>
          <a:xfrm>
            <a:off x="0" y="147935"/>
            <a:ext cx="35052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Citizen Participation - 100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0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In which form of government does a person rule with total authority, often in a harsh way?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DB13A1-834C-21F8-906E-CBAF0B612469}"/>
              </a:ext>
            </a:extLst>
          </p:cNvPr>
          <p:cNvSpPr txBox="1"/>
          <p:nvPr/>
        </p:nvSpPr>
        <p:spPr>
          <a:xfrm>
            <a:off x="0" y="147935"/>
            <a:ext cx="35052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Citizen Participation - 200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dictatorship</a:t>
            </a:r>
          </a:p>
        </p:txBody>
      </p:sp>
      <p:sp>
        <p:nvSpPr>
          <p:cNvPr id="3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6D4101A1-50EF-45CB-6B71-A04D9C33B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5" name="Bevel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5B3C177-3FB1-A0DE-1929-99E23A4BD6D0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F2AA0-E742-4181-CD58-69E25FDEB6BD}"/>
              </a:ext>
            </a:extLst>
          </p:cNvPr>
          <p:cNvSpPr txBox="1"/>
          <p:nvPr/>
        </p:nvSpPr>
        <p:spPr>
          <a:xfrm>
            <a:off x="0" y="147935"/>
            <a:ext cx="35052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Citizen Participation - 200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2321004"/>
            <a:ext cx="91440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In what form of government does a sovereign have all the power?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F3A803-DCD7-A261-C1EC-0699A5E8E204}"/>
              </a:ext>
            </a:extLst>
          </p:cNvPr>
          <p:cNvSpPr txBox="1"/>
          <p:nvPr/>
        </p:nvSpPr>
        <p:spPr>
          <a:xfrm>
            <a:off x="0" y="147935"/>
            <a:ext cx="35052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Citizen Participation - 300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350" y="3013502"/>
            <a:ext cx="9131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absolute monarchy</a:t>
            </a:r>
          </a:p>
        </p:txBody>
      </p:sp>
      <p:sp>
        <p:nvSpPr>
          <p:cNvPr id="3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9A578F25-D3DA-0EDF-809F-6FA0EC84E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5" name="Bevel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1E9D1B9-2D40-57EB-0208-849E7CD29022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E2AC4E-DF36-C44F-BECB-88C31EAE7410}"/>
              </a:ext>
            </a:extLst>
          </p:cNvPr>
          <p:cNvSpPr txBox="1"/>
          <p:nvPr/>
        </p:nvSpPr>
        <p:spPr>
          <a:xfrm>
            <a:off x="0" y="147935"/>
            <a:ext cx="35052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Citizen Participation - 300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>
            <a:extLst>
              <a:ext uri="{FF2B5EF4-FFF2-40B4-BE49-F238E27FC236}">
                <a16:creationId xmlns:a16="http://schemas.microsoft.com/office/drawing/2014/main" id="{276E045D-880E-334E-DE82-2499C5325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764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If you have completed all the other questions on the board, then</a:t>
            </a:r>
            <a:br>
              <a:rPr lang="en-US" sz="18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click the button below!</a:t>
            </a: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A50F17F1-59E4-4C95-542D-4CBBE46D3058}"/>
              </a:ext>
            </a:extLst>
          </p:cNvPr>
          <p:cNvSpPr/>
          <p:nvPr/>
        </p:nvSpPr>
        <p:spPr bwMode="auto">
          <a:xfrm>
            <a:off x="4238625" y="2344829"/>
            <a:ext cx="666750" cy="1036010"/>
          </a:xfrm>
          <a:prstGeom prst="downArrow">
            <a:avLst/>
          </a:prstGeom>
          <a:solidFill>
            <a:srgbClr val="4D884D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 bwMode="auto">
          <a:xfrm>
            <a:off x="3352800" y="3517406"/>
            <a:ext cx="2438400" cy="1435594"/>
          </a:xfrm>
          <a:prstGeom prst="round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 descr="A black background with white text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302D4315-0BDD-5DD5-95FE-215E9B9D4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3674094"/>
            <a:ext cx="2057400" cy="112221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title is given to</a:t>
            </a:r>
            <a:b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the person in charge of the day-to-day running of the country?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2D1AD4-0EFB-6A3E-8157-F28893CCD3BE}"/>
              </a:ext>
            </a:extLst>
          </p:cNvPr>
          <p:cNvSpPr txBox="1"/>
          <p:nvPr/>
        </p:nvSpPr>
        <p:spPr>
          <a:xfrm>
            <a:off x="0" y="147935"/>
            <a:ext cx="35052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Citizen Participation - 400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head of government</a:t>
            </a:r>
          </a:p>
        </p:txBody>
      </p:sp>
      <p:sp>
        <p:nvSpPr>
          <p:cNvPr id="3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7C2CA57D-864A-5FD8-7AA8-EFA11367C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5" name="Bevel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7FBA45D-0133-6163-91B4-48AAF08671AD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5DE065-0223-7F77-4EDC-F02B73584E9B}"/>
              </a:ext>
            </a:extLst>
          </p:cNvPr>
          <p:cNvSpPr txBox="1"/>
          <p:nvPr/>
        </p:nvSpPr>
        <p:spPr>
          <a:xfrm>
            <a:off x="0" y="147935"/>
            <a:ext cx="35052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Citizen Participation - 400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350" y="1536174"/>
            <a:ext cx="91376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In which form of government does a political party or other small group make all the major decisions?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5D3D6-09ED-3DEE-9284-69F04D2E6C41}"/>
              </a:ext>
            </a:extLst>
          </p:cNvPr>
          <p:cNvSpPr txBox="1"/>
          <p:nvPr/>
        </p:nvSpPr>
        <p:spPr>
          <a:xfrm>
            <a:off x="0" y="147935"/>
            <a:ext cx="35052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Citizen Participation - 500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712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oligarchy</a:t>
            </a:r>
          </a:p>
        </p:txBody>
      </p:sp>
      <p:sp>
        <p:nvSpPr>
          <p:cNvPr id="3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A440E89A-FE7B-345D-554A-0BBED6056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5" name="Bevel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A7DA24D-DA79-76F7-22C7-3ED406ABF5A6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F55B6A-D424-108C-3D90-19EF3CCBDD16}"/>
              </a:ext>
            </a:extLst>
          </p:cNvPr>
          <p:cNvSpPr txBox="1"/>
          <p:nvPr/>
        </p:nvSpPr>
        <p:spPr>
          <a:xfrm>
            <a:off x="0" y="147935"/>
            <a:ext cx="35052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Citizen Participation - 500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30CEE9-B217-092E-2A52-434905CFDE36}"/>
              </a:ext>
            </a:extLst>
          </p:cNvPr>
          <p:cNvSpPr txBox="1"/>
          <p:nvPr/>
        </p:nvSpPr>
        <p:spPr>
          <a:xfrm>
            <a:off x="0" y="147935"/>
            <a:ext cx="2590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Democracies - 100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8C395875-6D55-9047-7712-3B2055E0B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90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In what form of</a:t>
            </a:r>
            <a:b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government do citizens</a:t>
            </a:r>
          </a:p>
          <a:p>
            <a:pPr algn="ctr"/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have the power to choose their leaders?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id="{86248BF3-A460-CE34-23C0-2EBF4084E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1350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democracy</a:t>
            </a:r>
          </a:p>
        </p:txBody>
      </p:sp>
      <p:sp>
        <p:nvSpPr>
          <p:cNvPr id="5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0A314B7A-1ACD-ADD3-8F6D-6D729AB72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6" name="Bevel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5DDF58A-A309-A595-E1B4-4C079F5EA92F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2BF97A-B229-D98D-4286-D51308BAC033}"/>
              </a:ext>
            </a:extLst>
          </p:cNvPr>
          <p:cNvSpPr txBox="1"/>
          <p:nvPr/>
        </p:nvSpPr>
        <p:spPr>
          <a:xfrm>
            <a:off x="0" y="147935"/>
            <a:ext cx="2590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Democracies - 100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508" y="1690062"/>
            <a:ext cx="91440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44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In which form of government do citizens vote for a representative from a political party and they in turn select the head of state?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807725-3A42-32A1-AE26-F19E1BC6E60C}"/>
              </a:ext>
            </a:extLst>
          </p:cNvPr>
          <p:cNvSpPr txBox="1"/>
          <p:nvPr/>
        </p:nvSpPr>
        <p:spPr>
          <a:xfrm>
            <a:off x="0" y="147935"/>
            <a:ext cx="2590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Democracies - 200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id="{F1599F79-7672-734F-C51A-869165AD1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1350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parliamentary democracy</a:t>
            </a:r>
          </a:p>
        </p:txBody>
      </p:sp>
      <p:sp>
        <p:nvSpPr>
          <p:cNvPr id="3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9851E3A3-EE20-2422-33AF-CE622AA8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5" name="Bevel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19EC4E4-D211-D361-93D3-DD2D1D08184D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0625C6-9C01-E278-8205-7BBCF3D01552}"/>
              </a:ext>
            </a:extLst>
          </p:cNvPr>
          <p:cNvSpPr txBox="1"/>
          <p:nvPr/>
        </p:nvSpPr>
        <p:spPr>
          <a:xfrm>
            <a:off x="0" y="147935"/>
            <a:ext cx="2590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Democracies - 200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0" y="2028616"/>
            <a:ext cx="9144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is the title of the chief public representative of a country, who may or may not serve as head of government?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D9943D-321D-7BA6-340F-32621BBD8FBF}"/>
              </a:ext>
            </a:extLst>
          </p:cNvPr>
          <p:cNvSpPr txBox="1"/>
          <p:nvPr/>
        </p:nvSpPr>
        <p:spPr>
          <a:xfrm>
            <a:off x="0" y="147935"/>
            <a:ext cx="2590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Democracies - 300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618" y="3013502"/>
            <a:ext cx="91227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head of state</a:t>
            </a:r>
          </a:p>
        </p:txBody>
      </p:sp>
      <p:sp>
        <p:nvSpPr>
          <p:cNvPr id="3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D1F2E964-F650-BEE5-6C7F-1CE62313D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5" name="Bevel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7A2C26E-5036-E5F0-E89A-563E72601A16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0E8EF2-9903-FFE9-A4C5-D17D6C4B5B16}"/>
              </a:ext>
            </a:extLst>
          </p:cNvPr>
          <p:cNvSpPr txBox="1"/>
          <p:nvPr/>
        </p:nvSpPr>
        <p:spPr>
          <a:xfrm>
            <a:off x="0" y="147935"/>
            <a:ext cx="2590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Democracies - 300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2041525" y="1128713"/>
            <a:ext cx="1841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US" sz="7200" b="0">
              <a:solidFill>
                <a:schemeClr val="tx1"/>
              </a:solidFill>
            </a:endParaRP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-1836" y="2367171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term refers to the</a:t>
            </a:r>
            <a:b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system by which a country</a:t>
            </a:r>
            <a:b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is organized?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20DEB5-0018-D104-6739-91478AA936B4}"/>
              </a:ext>
            </a:extLst>
          </p:cNvPr>
          <p:cNvSpPr txBox="1"/>
          <p:nvPr/>
        </p:nvSpPr>
        <p:spPr>
          <a:xfrm>
            <a:off x="0" y="147935"/>
            <a:ext cx="16764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Terms - 100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A548F41F-D178-A55C-9AD0-819528F17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36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Which form of government has a sovereign as its head of state, but with limited power?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A6FF25-3D17-73AD-E155-E9FAB064E99E}"/>
              </a:ext>
            </a:extLst>
          </p:cNvPr>
          <p:cNvSpPr txBox="1"/>
          <p:nvPr/>
        </p:nvSpPr>
        <p:spPr>
          <a:xfrm>
            <a:off x="0" y="147935"/>
            <a:ext cx="2590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Democracies - 400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id="{EFEC8355-2144-8325-B8EC-124A0A5A7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8" y="3013502"/>
            <a:ext cx="91227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constitutional monarchy</a:t>
            </a:r>
          </a:p>
        </p:txBody>
      </p:sp>
      <p:sp>
        <p:nvSpPr>
          <p:cNvPr id="5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078B0BAC-86E2-04E0-A857-8D81407FC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6" name="Bevel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AC591B2-B7A9-2501-2FC7-7964744CD576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583773-CEB8-B611-5937-0F5F6BE41577}"/>
              </a:ext>
            </a:extLst>
          </p:cNvPr>
          <p:cNvSpPr txBox="1"/>
          <p:nvPr/>
        </p:nvSpPr>
        <p:spPr>
          <a:xfrm>
            <a:off x="0" y="147935"/>
            <a:ext cx="2590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Democracies - 400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71BEB33A-F5B0-C13D-419D-26D9362E1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36174"/>
            <a:ext cx="914399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In which form of government do citizens</a:t>
            </a:r>
            <a:b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elect the president as head of government separately from the legislature?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1048AD-BCE8-411C-5D6F-BC0DC4B88B49}"/>
              </a:ext>
            </a:extLst>
          </p:cNvPr>
          <p:cNvSpPr txBox="1"/>
          <p:nvPr/>
        </p:nvSpPr>
        <p:spPr>
          <a:xfrm>
            <a:off x="0" y="147935"/>
            <a:ext cx="2590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Democracies - 500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id="{64DCE20B-D4C2-6D24-F5ED-CCEADBE4C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1350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presidential democracy</a:t>
            </a: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24B8DCEF-E80E-AF40-D01C-F2B8E4464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7" name="Bevel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289AACF-0AB4-2222-E84F-98C2EFF15062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910CBD-8821-A6D8-80CD-93C3B0E972B1}"/>
              </a:ext>
            </a:extLst>
          </p:cNvPr>
          <p:cNvSpPr txBox="1"/>
          <p:nvPr/>
        </p:nvSpPr>
        <p:spPr>
          <a:xfrm>
            <a:off x="0" y="147935"/>
            <a:ext cx="2590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Democracies - 500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0" y="2274838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Name one example of</a:t>
            </a:r>
            <a:b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an oligarchy as listed in</a:t>
            </a:r>
            <a:b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the text.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D4E3C2-1CC8-D514-2A21-E7DD91450A5D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- 100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Iran and/or China</a:t>
            </a:r>
          </a:p>
        </p:txBody>
      </p:sp>
      <p:sp>
        <p:nvSpPr>
          <p:cNvPr id="2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31893538-987B-E692-A315-0E1005C84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5" name="Bevel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4F42B45-5D3F-2E4D-A783-A905AE4CE51E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A5A74A-027E-5CD8-9365-F6BF466D7535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- 100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" y="1536174"/>
            <a:ext cx="914399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North Korea is an example of a _____, because one person rules the country and is supported by the military.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41E686-C71E-AC60-227A-C00AB3ABDF14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- 200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dictatorship</a:t>
            </a:r>
            <a:endParaRPr lang="en-US" sz="6000" dirty="0">
              <a:solidFill>
                <a:schemeClr val="tx1"/>
              </a:solidFill>
              <a:uFill>
                <a:solidFill>
                  <a:schemeClr val="bg1"/>
                </a:solidFill>
              </a:uFill>
              <a:latin typeface="Georgia" panose="02040502050405020303" pitchFamily="18" charset="0"/>
            </a:endParaRPr>
          </a:p>
        </p:txBody>
      </p:sp>
      <p:sp>
        <p:nvSpPr>
          <p:cNvPr id="2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759DB92D-E7B8-091E-4A36-8127A9F97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5" name="Bevel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15D6DAE-10C6-22C2-3281-461A1ADBB806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7FFAC8-AEFA-744D-1297-8B2C080A6E35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- 200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0" y="2274838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In which type of government have the most power?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17ADF9-0AD3-197B-4E0D-967C76D0A50C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- 300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id="{90FD9CCF-261F-8F9E-88A1-D728A6F76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(direct) democracy</a:t>
            </a:r>
          </a:p>
        </p:txBody>
      </p:sp>
      <p:sp>
        <p:nvSpPr>
          <p:cNvPr id="2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5B78EBE6-B4E1-2B58-CAB3-800252926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5" name="Bevel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15BCF39-3DAC-BD18-FDD0-C2A713F776EA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3A181A-96D4-C1ED-7D03-380FC5468708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- 300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government</a:t>
            </a:r>
          </a:p>
        </p:txBody>
      </p:sp>
      <p:sp>
        <p:nvSpPr>
          <p:cNvPr id="2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C4F847F3-377E-8BD4-7184-BA75E411B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F7DD2A1-38DC-94E1-1193-2264796FC0D6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FE2D77-484E-E863-04B7-60F089DC1802}"/>
              </a:ext>
            </a:extLst>
          </p:cNvPr>
          <p:cNvSpPr txBox="1"/>
          <p:nvPr/>
        </p:nvSpPr>
        <p:spPr>
          <a:xfrm>
            <a:off x="0" y="147935"/>
            <a:ext cx="16764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Terms - 100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0" y="2274838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kind of government</a:t>
            </a:r>
            <a:b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does the United States</a:t>
            </a:r>
            <a:b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have?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A3CB74-1DD1-25D7-7059-74F5BF943950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- 400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republic</a:t>
            </a:r>
          </a:p>
        </p:txBody>
      </p:sp>
      <p:sp>
        <p:nvSpPr>
          <p:cNvPr id="2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E8C2FA69-030E-BB28-8BAC-A8FB5EAAD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5" name="Bevel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6F6E414-D70A-69B9-EF20-6B96198DAA79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61E714-AED6-EFA3-D56E-7311A409FF18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- 400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0" y="2274838"/>
            <a:ext cx="91376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Which government official is selected by members of parliament?</a:t>
            </a:r>
            <a:endParaRPr lang="en-US" sz="4000" dirty="0">
              <a:solidFill>
                <a:srgbClr val="4D884D"/>
              </a:solidFill>
              <a:effectLst>
                <a:innerShdw blurRad="114300">
                  <a:prstClr val="black"/>
                </a:innerShdw>
              </a:effectLst>
              <a:latin typeface="Times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2A7B9A-B80E-9BF2-FA95-F0A760F10CFC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- 500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prime minister or premier</a:t>
            </a:r>
          </a:p>
        </p:txBody>
      </p:sp>
      <p:sp>
        <p:nvSpPr>
          <p:cNvPr id="2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495BB50E-FF7D-0DE6-FEB0-8B4EF026A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5" name="Bevel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54450CA-8229-9E8A-CA2E-5497E414C392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53BEA-44CC-DC31-3A8E-A31282C4A71C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- 500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5"/>
          <p:cNvSpPr>
            <a:spLocks noChangeArrowheads="1"/>
          </p:cNvSpPr>
          <p:nvPr/>
        </p:nvSpPr>
        <p:spPr bwMode="auto">
          <a:xfrm>
            <a:off x="0" y="468103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Make your wager on the scoresheet and prepare for</a:t>
            </a:r>
          </a:p>
          <a:p>
            <a:pPr algn="ctr" eaLnBrk="0" hangingPunct="0">
              <a:defRPr/>
            </a:pP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the final question!</a:t>
            </a:r>
          </a:p>
        </p:txBody>
      </p:sp>
      <p:sp>
        <p:nvSpPr>
          <p:cNvPr id="6" name="Bevel 5">
            <a:hlinkClick r:id="rId3" action="ppaction://hlinksldjump" highlightClick="1"/>
          </p:cNvPr>
          <p:cNvSpPr/>
          <p:nvPr/>
        </p:nvSpPr>
        <p:spPr>
          <a:xfrm>
            <a:off x="302846" y="6008688"/>
            <a:ext cx="25908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Final Question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68DB24-2063-EE05-E6C2-0795BC8CD5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1318" y="610826"/>
            <a:ext cx="6721364" cy="3795594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8848" y="1536174"/>
            <a:ext cx="913515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According to the distribution of power in the U.S. government, laws relating to divorce or family matters, wills, and injuries from car wrecks are examples of laws of the _____ government.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1BB82A-2A75-CFAF-F458-35CC2AD1B7DC}"/>
              </a:ext>
            </a:extLst>
          </p:cNvPr>
          <p:cNvSpPr txBox="1"/>
          <p:nvPr/>
        </p:nvSpPr>
        <p:spPr>
          <a:xfrm>
            <a:off x="0" y="147935"/>
            <a:ext cx="2133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effectLst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Final Wrap-Up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id="{6081A36B-B717-6F81-AEEF-4ECCF683D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state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49668F-EE06-A47B-9878-EEC189DD1304}"/>
              </a:ext>
            </a:extLst>
          </p:cNvPr>
          <p:cNvSpPr txBox="1"/>
          <p:nvPr/>
        </p:nvSpPr>
        <p:spPr>
          <a:xfrm>
            <a:off x="0" y="147935"/>
            <a:ext cx="2133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effectLst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Final Wrap-Up</a:t>
            </a:r>
          </a:p>
        </p:txBody>
      </p:sp>
      <p:sp>
        <p:nvSpPr>
          <p:cNvPr id="3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EDC90B46-E6DA-96AC-B1BD-7C1D30901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7" name="Bevel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472774B-3CDC-7165-4DDB-B7AE9F124A66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533400" y="2438400"/>
            <a:ext cx="8077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7200" b="0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0" y="2274838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  <a:cs typeface="Times New Roman" charset="0"/>
              </a:rPr>
              <a:t>What term refers to the right of a group of people</a:t>
            </a:r>
            <a:b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  <a:cs typeface="Times New Roman" charset="0"/>
              </a:rPr>
            </a:b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  <a:cs typeface="Times New Roman" charset="0"/>
              </a:rPr>
              <a:t>to be free of outside interference?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506D81-BD02-107F-11D6-7489D240FD58}"/>
              </a:ext>
            </a:extLst>
          </p:cNvPr>
          <p:cNvSpPr txBox="1"/>
          <p:nvPr/>
        </p:nvSpPr>
        <p:spPr>
          <a:xfrm>
            <a:off x="0" y="147935"/>
            <a:ext cx="16764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Terms - 200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399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sovereignty</a:t>
            </a:r>
          </a:p>
        </p:txBody>
      </p:sp>
      <p:sp>
        <p:nvSpPr>
          <p:cNvPr id="3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E5B7B000-35C0-4D88-C79D-E4F2BF02D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FB72C76-19CE-0392-73A6-D6D5B89511FD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011970-68EA-367E-CE9B-3E85786F6B16}"/>
              </a:ext>
            </a:extLst>
          </p:cNvPr>
          <p:cNvSpPr txBox="1"/>
          <p:nvPr/>
        </p:nvSpPr>
        <p:spPr>
          <a:xfrm>
            <a:off x="0" y="147935"/>
            <a:ext cx="16764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Terms - 200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2274838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Which branch of government creates the</a:t>
            </a:r>
            <a:b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laws of a country?</a:t>
            </a:r>
            <a:endParaRPr lang="en-US" sz="5400" dirty="0">
              <a:solidFill>
                <a:srgbClr val="4D884D"/>
              </a:solidFill>
              <a:effectLst>
                <a:innerShdw blurRad="114300">
                  <a:prstClr val="black"/>
                </a:innerShdw>
              </a:effectLst>
              <a:latin typeface="Georgia" panose="020405020504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17569-6715-E7A6-9C27-0A4EF7383D8B}"/>
              </a:ext>
            </a:extLst>
          </p:cNvPr>
          <p:cNvSpPr txBox="1"/>
          <p:nvPr/>
        </p:nvSpPr>
        <p:spPr>
          <a:xfrm>
            <a:off x="0" y="147935"/>
            <a:ext cx="16764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Terms - 300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3400" y="2438400"/>
            <a:ext cx="8077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7200" b="0"/>
          </a:p>
        </p:txBody>
      </p:sp>
      <p:sp>
        <p:nvSpPr>
          <p:cNvPr id="18436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legislative branch</a:t>
            </a:r>
          </a:p>
        </p:txBody>
      </p:sp>
      <p:sp>
        <p:nvSpPr>
          <p:cNvPr id="3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A2C1E55E-951D-C7A5-76CC-4BE9C5C9F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5" name="Bevel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7C2C5C9-BEBE-B36D-1E77-63DAE02452F1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55E8A6-AD20-3F0F-17E2-9D9733DD7E5C}"/>
              </a:ext>
            </a:extLst>
          </p:cNvPr>
          <p:cNvSpPr txBox="1"/>
          <p:nvPr/>
        </p:nvSpPr>
        <p:spPr>
          <a:xfrm>
            <a:off x="0" y="147935"/>
            <a:ext cx="16764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Terms - 300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 bwMode="auto">
        <a:gradFill>
          <a:gsLst>
            <a:gs pos="0">
              <a:schemeClr val="tx1"/>
            </a:gs>
            <a:gs pos="22000">
              <a:schemeClr val="tx1">
                <a:lumMod val="85000"/>
                <a:lumOff val="15000"/>
              </a:schemeClr>
            </a:gs>
            <a:gs pos="47000">
              <a:schemeClr val="tx1">
                <a:lumMod val="75000"/>
                <a:lumOff val="25000"/>
              </a:schemeClr>
            </a:gs>
            <a:gs pos="99000">
              <a:srgbClr val="0BB7DF"/>
            </a:gs>
            <a:gs pos="93000">
              <a:srgbClr val="1579BD"/>
            </a:gs>
            <a:gs pos="86000">
              <a:schemeClr val="tx1">
                <a:lumMod val="50000"/>
                <a:lumOff val="50000"/>
              </a:schemeClr>
            </a:gs>
            <a:gs pos="78000">
              <a:schemeClr val="bg1">
                <a:lumMod val="50000"/>
              </a:schemeClr>
            </a:gs>
            <a:gs pos="71000">
              <a:schemeClr val="tx1">
                <a:lumMod val="50000"/>
                <a:lumOff val="50000"/>
              </a:schemeClr>
            </a:gs>
          </a:gsLst>
          <a:lin ang="5400000" scaled="0"/>
        </a:gradFill>
        <a:ln w="9525">
          <a:solidFill>
            <a:schemeClr val="tx1"/>
          </a:solidFill>
          <a:miter lim="800000"/>
          <a:headEnd/>
          <a:tailEnd/>
        </a:ln>
      </a:spPr>
      <a:bodyPr wrap="none" anchor="ctr"/>
      <a:lstStyle>
        <a:defPPr algn="ctr" eaLnBrk="0" hangingPunct="0"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33530</TotalTime>
  <Words>938</Words>
  <Application>Microsoft Macintosh PowerPoint</Application>
  <PresentationFormat>On-screen Show (4:3)</PresentationFormat>
  <Paragraphs>254</Paragraphs>
  <Slides>56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Comic Sans MS</vt:lpstr>
      <vt:lpstr>Franklin Gothic Book</vt:lpstr>
      <vt:lpstr>Frutiger LT Std 45 Light</vt:lpstr>
      <vt:lpstr>Georgia</vt:lpstr>
      <vt:lpstr>Times</vt:lpstr>
      <vt:lpstr>Times New Roman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Studies Grade 6 Chapter 2</dc:title>
  <dc:subject>Clairmont Press 2025</dc:subject>
  <dc:creator/>
  <cp:keywords>wrap-up</cp:keywords>
  <dc:description/>
  <cp:lastModifiedBy>Emmett Mullins</cp:lastModifiedBy>
  <cp:revision>434</cp:revision>
  <dcterms:created xsi:type="dcterms:W3CDTF">1999-03-08T16:42:31Z</dcterms:created>
  <dcterms:modified xsi:type="dcterms:W3CDTF">2025-09-13T01:43:47Z</dcterms:modified>
  <cp:category/>
</cp:coreProperties>
</file>