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2" r:id="rId1"/>
  </p:sldMasterIdLst>
  <p:notesMasterIdLst>
    <p:notesMasterId r:id="rId58"/>
  </p:notesMasterIdLst>
  <p:sldIdLst>
    <p:sldId id="324" r:id="rId2"/>
    <p:sldId id="256" r:id="rId3"/>
    <p:sldId id="350" r:id="rId4"/>
    <p:sldId id="259" r:id="rId5"/>
    <p:sldId id="291" r:id="rId6"/>
    <p:sldId id="260" r:id="rId7"/>
    <p:sldId id="293" r:id="rId8"/>
    <p:sldId id="261" r:id="rId9"/>
    <p:sldId id="292" r:id="rId10"/>
    <p:sldId id="262" r:id="rId11"/>
    <p:sldId id="294" r:id="rId12"/>
    <p:sldId id="263" r:id="rId13"/>
    <p:sldId id="295" r:id="rId14"/>
    <p:sldId id="264" r:id="rId15"/>
    <p:sldId id="296" r:id="rId16"/>
    <p:sldId id="265" r:id="rId17"/>
    <p:sldId id="297" r:id="rId18"/>
    <p:sldId id="266" r:id="rId19"/>
    <p:sldId id="298" r:id="rId20"/>
    <p:sldId id="267" r:id="rId21"/>
    <p:sldId id="299" r:id="rId22"/>
    <p:sldId id="268" r:id="rId23"/>
    <p:sldId id="300" r:id="rId24"/>
    <p:sldId id="269" r:id="rId25"/>
    <p:sldId id="301" r:id="rId26"/>
    <p:sldId id="270" r:id="rId27"/>
    <p:sldId id="302" r:id="rId28"/>
    <p:sldId id="271" r:id="rId29"/>
    <p:sldId id="303" r:id="rId30"/>
    <p:sldId id="272" r:id="rId31"/>
    <p:sldId id="304" r:id="rId32"/>
    <p:sldId id="273" r:id="rId33"/>
    <p:sldId id="305" r:id="rId34"/>
    <p:sldId id="274" r:id="rId35"/>
    <p:sldId id="306" r:id="rId36"/>
    <p:sldId id="275" r:id="rId37"/>
    <p:sldId id="307" r:id="rId38"/>
    <p:sldId id="276" r:id="rId39"/>
    <p:sldId id="308" r:id="rId40"/>
    <p:sldId id="277" r:id="rId41"/>
    <p:sldId id="309" r:id="rId42"/>
    <p:sldId id="278" r:id="rId43"/>
    <p:sldId id="310" r:id="rId44"/>
    <p:sldId id="279" r:id="rId45"/>
    <p:sldId id="311" r:id="rId46"/>
    <p:sldId id="280" r:id="rId47"/>
    <p:sldId id="312" r:id="rId48"/>
    <p:sldId id="281" r:id="rId49"/>
    <p:sldId id="313" r:id="rId50"/>
    <p:sldId id="282" r:id="rId51"/>
    <p:sldId id="314" r:id="rId52"/>
    <p:sldId id="283" r:id="rId53"/>
    <p:sldId id="315" r:id="rId54"/>
    <p:sldId id="325" r:id="rId55"/>
    <p:sldId id="290" r:id="rId56"/>
    <p:sldId id="321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D884D"/>
    <a:srgbClr val="60A65C"/>
    <a:srgbClr val="72C06C"/>
    <a:srgbClr val="BE681E"/>
    <a:srgbClr val="F7931D"/>
    <a:srgbClr val="F8B057"/>
    <a:srgbClr val="E00C7B"/>
    <a:srgbClr val="C41F77"/>
    <a:srgbClr val="AE2973"/>
    <a:srgbClr val="A149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8" autoAdjust="0"/>
    <p:restoredTop sz="94558" autoAdjust="0"/>
  </p:normalViewPr>
  <p:slideViewPr>
    <p:cSldViewPr>
      <p:cViewPr varScale="1">
        <p:scale>
          <a:sx n="121" d="100"/>
          <a:sy n="121" d="100"/>
        </p:scale>
        <p:origin x="207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982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4E25D9B-50EE-490C-BCEC-37E6821CE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06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398C9F1-223A-4333-A2FE-7562F3685978}" type="slidenum">
              <a:rPr lang="en-US" sz="1200" b="0" smtClean="0">
                <a:solidFill>
                  <a:schemeClr val="tx1"/>
                </a:solidFill>
              </a:rPr>
              <a:pPr/>
              <a:t>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603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EA78589-4D1B-4CE5-942C-C4A8E44FEB9B}" type="slidenum">
              <a:rPr lang="en-US" sz="1200" b="0" smtClean="0">
                <a:solidFill>
                  <a:schemeClr val="tx1"/>
                </a:solidFill>
              </a:rPr>
              <a:pPr/>
              <a:t>10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89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FF8E536-B94E-4209-BBC3-7D4AA0551C57}" type="slidenum">
              <a:rPr lang="en-US" sz="1200" b="0" smtClean="0">
                <a:solidFill>
                  <a:schemeClr val="tx1"/>
                </a:solidFill>
              </a:rPr>
              <a:pPr/>
              <a:t>11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638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34F63E7-A976-4C20-B63F-5A85914356B2}" type="slidenum">
              <a:rPr lang="en-US" sz="1200" b="0" smtClean="0">
                <a:solidFill>
                  <a:schemeClr val="tx1"/>
                </a:solidFill>
              </a:rPr>
              <a:pPr/>
              <a:t>12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152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8C588B2-3854-40FB-A2B2-EA3236ECE2C7}" type="slidenum">
              <a:rPr lang="en-US" sz="1200" b="0" smtClean="0">
                <a:solidFill>
                  <a:schemeClr val="tx1"/>
                </a:solidFill>
              </a:rPr>
              <a:pPr/>
              <a:t>13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54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4F99063-2562-4C9E-B327-BF109BEF901B}" type="slidenum">
              <a:rPr lang="en-US" sz="1200" b="0" smtClean="0">
                <a:solidFill>
                  <a:schemeClr val="tx1"/>
                </a:solidFill>
              </a:rPr>
              <a:pPr/>
              <a:t>14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297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8569B8B-9135-462D-AD85-BA9F769157C2}" type="slidenum">
              <a:rPr lang="en-US" sz="1200" b="0" smtClean="0">
                <a:solidFill>
                  <a:schemeClr val="tx1"/>
                </a:solidFill>
              </a:rPr>
              <a:pPr/>
              <a:t>15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203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AC6B954-E2CC-48BD-BC87-377EA0BF1CD7}" type="slidenum">
              <a:rPr lang="en-US" sz="1200" b="0" smtClean="0">
                <a:solidFill>
                  <a:schemeClr val="tx1"/>
                </a:solidFill>
              </a:rPr>
              <a:pPr/>
              <a:t>16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715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B57FAF5-35B9-46F3-BF3D-437A176453A5}" type="slidenum">
              <a:rPr lang="en-US" sz="1200" b="0" smtClean="0">
                <a:solidFill>
                  <a:schemeClr val="tx1"/>
                </a:solidFill>
              </a:rPr>
              <a:pPr/>
              <a:t>17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861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799495A-92F9-4812-9FE5-2F574B31C856}" type="slidenum">
              <a:rPr lang="en-US" sz="1200" b="0" smtClean="0">
                <a:solidFill>
                  <a:schemeClr val="tx1"/>
                </a:solidFill>
              </a:rPr>
              <a:pPr/>
              <a:t>18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940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F0294ED-6B0C-4D7C-92F3-925D121EB61A}" type="slidenum">
              <a:rPr lang="en-US" sz="1200" b="0" smtClean="0">
                <a:solidFill>
                  <a:schemeClr val="tx1"/>
                </a:solidFill>
              </a:rPr>
              <a:pPr/>
              <a:t>19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398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BFD6673-AB6C-43C4-87FD-1C813D00BE11}" type="slidenum">
              <a:rPr lang="en-US" sz="1200" b="0" smtClean="0">
                <a:solidFill>
                  <a:schemeClr val="tx1"/>
                </a:solidFill>
              </a:rPr>
              <a:pPr/>
              <a:t>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01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5118072-A981-4EB9-A2A9-692DCAA35DD2}" type="slidenum">
              <a:rPr lang="en-US" sz="1200" b="0" smtClean="0">
                <a:solidFill>
                  <a:schemeClr val="tx1"/>
                </a:solidFill>
              </a:rPr>
              <a:pPr/>
              <a:t>20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8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03C02C3-3142-42E6-9780-8E5CA44101EB}" type="slidenum">
              <a:rPr lang="en-US" sz="1200" b="0" smtClean="0">
                <a:solidFill>
                  <a:schemeClr val="tx1"/>
                </a:solidFill>
              </a:rPr>
              <a:pPr/>
              <a:t>21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7974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0E68A5D-DE81-4801-826A-2698C5D6A030}" type="slidenum">
              <a:rPr lang="en-US" sz="1200" b="0" smtClean="0">
                <a:solidFill>
                  <a:schemeClr val="tx1"/>
                </a:solidFill>
              </a:rPr>
              <a:pPr/>
              <a:t>22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521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79AB606-A88A-4067-9F47-00A7A15013A9}" type="slidenum">
              <a:rPr lang="en-US" sz="1200" b="0" smtClean="0">
                <a:solidFill>
                  <a:schemeClr val="tx1"/>
                </a:solidFill>
              </a:rPr>
              <a:pPr/>
              <a:t>23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4209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C11984B-B9D4-4F7B-997B-E4E83606D049}" type="slidenum">
              <a:rPr lang="en-US" sz="1200" b="0" smtClean="0">
                <a:solidFill>
                  <a:schemeClr val="tx1"/>
                </a:solidFill>
              </a:rPr>
              <a:pPr/>
              <a:t>24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0325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CC9726D-7388-45FF-8A67-6B5EE0681955}" type="slidenum">
              <a:rPr lang="en-US" sz="1200" b="0" smtClean="0">
                <a:solidFill>
                  <a:schemeClr val="tx1"/>
                </a:solidFill>
              </a:rPr>
              <a:pPr/>
              <a:t>25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3312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88638C9-C764-4795-8958-2CED05B39FE8}" type="slidenum">
              <a:rPr lang="en-US" sz="1200" b="0" smtClean="0">
                <a:solidFill>
                  <a:schemeClr val="tx1"/>
                </a:solidFill>
              </a:rPr>
              <a:pPr/>
              <a:t>26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301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E7809A3-C22A-44D3-83C1-F4DF4883D226}" type="slidenum">
              <a:rPr lang="en-US" sz="1200" b="0" smtClean="0">
                <a:solidFill>
                  <a:schemeClr val="tx1"/>
                </a:solidFill>
              </a:rPr>
              <a:pPr/>
              <a:t>27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2759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7FA9761-5AC7-4FDB-ACA5-52A3260D46DE}" type="slidenum">
              <a:rPr lang="en-US" sz="1200" b="0" smtClean="0">
                <a:solidFill>
                  <a:schemeClr val="tx1"/>
                </a:solidFill>
              </a:rPr>
              <a:pPr/>
              <a:t>28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972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8F61B61-74D3-4DD7-8962-6E7DCBCD4479}" type="slidenum">
              <a:rPr lang="en-US" sz="1200" b="0" smtClean="0">
                <a:solidFill>
                  <a:schemeClr val="tx1"/>
                </a:solidFill>
              </a:rPr>
              <a:pPr/>
              <a:t>29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71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2249D060-E281-4631-A82F-6EB961D0FE24}" type="slidenum">
              <a:rPr lang="en-GB" sz="1200" b="0" smtClean="0">
                <a:solidFill>
                  <a:schemeClr val="tx1"/>
                </a:solidFill>
              </a:rPr>
              <a:pPr eaLnBrk="1" hangingPunct="1"/>
              <a:t>3</a:t>
            </a:fld>
            <a:endParaRPr lang="en-GB" sz="1200" b="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420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894D695-AA4F-4103-92E0-F72EB96F666A}" type="slidenum">
              <a:rPr lang="en-US" sz="1200" b="0" smtClean="0">
                <a:solidFill>
                  <a:schemeClr val="tx1"/>
                </a:solidFill>
              </a:rPr>
              <a:pPr/>
              <a:t>30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3523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882BDAE-7AAD-4A41-809D-BC250B95FFCB}" type="slidenum">
              <a:rPr lang="en-US" sz="1200" b="0" smtClean="0">
                <a:solidFill>
                  <a:schemeClr val="tx1"/>
                </a:solidFill>
              </a:rPr>
              <a:pPr/>
              <a:t>31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909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0B6AB4A-82DE-4556-BB4A-871FCD09EF17}" type="slidenum">
              <a:rPr lang="en-US" sz="1200" b="0" smtClean="0">
                <a:solidFill>
                  <a:schemeClr val="tx1"/>
                </a:solidFill>
              </a:rPr>
              <a:pPr/>
              <a:t>32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787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8F962D7-3228-481A-8C9C-BA298EB57461}" type="slidenum">
              <a:rPr lang="en-US" sz="1200" b="0" smtClean="0">
                <a:solidFill>
                  <a:schemeClr val="tx1"/>
                </a:solidFill>
              </a:rPr>
              <a:pPr/>
              <a:t>33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634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7D392C9-28D3-428A-A897-FD39DECD5DC2}" type="slidenum">
              <a:rPr lang="en-US" sz="1200" b="0" smtClean="0">
                <a:solidFill>
                  <a:schemeClr val="tx1"/>
                </a:solidFill>
              </a:rPr>
              <a:pPr/>
              <a:t>34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4216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044D4BF-07C2-45A3-865C-B98A6BC5DBE7}" type="slidenum">
              <a:rPr lang="en-US" sz="1200" b="0" smtClean="0">
                <a:solidFill>
                  <a:schemeClr val="tx1"/>
                </a:solidFill>
              </a:rPr>
              <a:pPr/>
              <a:t>35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8685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1896109-3BCF-4FAA-86A7-602A7FD608E6}" type="slidenum">
              <a:rPr lang="en-US" sz="1200" b="0" smtClean="0">
                <a:solidFill>
                  <a:schemeClr val="tx1"/>
                </a:solidFill>
              </a:rPr>
              <a:pPr/>
              <a:t>36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258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301D808-CE96-49CD-9B34-9CA60BA1B66C}" type="slidenum">
              <a:rPr lang="en-US" sz="1200" b="0" smtClean="0">
                <a:solidFill>
                  <a:schemeClr val="tx1"/>
                </a:solidFill>
              </a:rPr>
              <a:pPr/>
              <a:t>37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368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D000B13-6910-41F3-9A1B-5B91BF5B9375}" type="slidenum">
              <a:rPr lang="en-US" sz="1200" b="0" smtClean="0">
                <a:solidFill>
                  <a:schemeClr val="tx1"/>
                </a:solidFill>
              </a:rPr>
              <a:pPr/>
              <a:t>38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8023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164BDE6-6CB2-4FAD-879E-70977D797AD4}" type="slidenum">
              <a:rPr lang="en-US" sz="1200" b="0" smtClean="0">
                <a:solidFill>
                  <a:schemeClr val="tx1"/>
                </a:solidFill>
              </a:rPr>
              <a:pPr/>
              <a:t>39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596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915483D-E68D-4414-B30D-1E15E8F3BB16}" type="slidenum">
              <a:rPr lang="en-US" sz="1200" b="0" smtClean="0">
                <a:solidFill>
                  <a:schemeClr val="tx1"/>
                </a:solidFill>
              </a:rPr>
              <a:pPr/>
              <a:t>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184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1C51A13-1C3C-4D46-817E-186035320028}" type="slidenum">
              <a:rPr lang="en-US" sz="1200" b="0" smtClean="0">
                <a:solidFill>
                  <a:schemeClr val="tx1"/>
                </a:solidFill>
              </a:rPr>
              <a:pPr/>
              <a:t>40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257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1570AE2-1F08-46BA-A71D-4834F27620C1}" type="slidenum">
              <a:rPr lang="en-US" sz="1200" b="0" smtClean="0">
                <a:solidFill>
                  <a:schemeClr val="tx1"/>
                </a:solidFill>
              </a:rPr>
              <a:pPr/>
              <a:t>41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7619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3C7A509-55FC-46C7-A748-9B18EB4B2FD9}" type="slidenum">
              <a:rPr lang="en-US" sz="1200" b="0" smtClean="0">
                <a:solidFill>
                  <a:schemeClr val="tx1"/>
                </a:solidFill>
              </a:rPr>
              <a:pPr/>
              <a:t>42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7849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4C27C60-B86F-4A11-B891-AB047B9F0342}" type="slidenum">
              <a:rPr lang="en-US" sz="1200" b="0" smtClean="0">
                <a:solidFill>
                  <a:schemeClr val="tx1"/>
                </a:solidFill>
              </a:rPr>
              <a:pPr/>
              <a:t>43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301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1FA08FD-2DEE-4A98-90A4-98B24B631D84}" type="slidenum">
              <a:rPr lang="en-US" sz="1200" b="0" smtClean="0">
                <a:solidFill>
                  <a:schemeClr val="tx1"/>
                </a:solidFill>
              </a:rPr>
              <a:pPr/>
              <a:t>44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182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5A373E4-4068-4092-B420-5098F1EB1416}" type="slidenum">
              <a:rPr lang="en-US" sz="1200" b="0" smtClean="0">
                <a:solidFill>
                  <a:schemeClr val="tx1"/>
                </a:solidFill>
              </a:rPr>
              <a:pPr/>
              <a:t>45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546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BD63443-B6A3-4FD0-9BDB-F1E4296A540D}" type="slidenum">
              <a:rPr lang="en-US" sz="1200" b="0" smtClean="0">
                <a:solidFill>
                  <a:schemeClr val="tx1"/>
                </a:solidFill>
              </a:rPr>
              <a:pPr/>
              <a:t>46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8511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C56F4E3-5E8B-433F-839B-5B16C22F1CD6}" type="slidenum">
              <a:rPr lang="en-US" sz="1200" b="0" smtClean="0">
                <a:solidFill>
                  <a:schemeClr val="tx1"/>
                </a:solidFill>
              </a:rPr>
              <a:pPr/>
              <a:t>47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174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C73664D-B1D3-4E2C-9347-B723265997F6}" type="slidenum">
              <a:rPr lang="en-US" sz="1200" b="0" smtClean="0">
                <a:solidFill>
                  <a:schemeClr val="tx1"/>
                </a:solidFill>
              </a:rPr>
              <a:pPr/>
              <a:t>48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168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A9F4E9C-584A-4730-BBAA-A3AA960861DC}" type="slidenum">
              <a:rPr lang="en-US" sz="1200" b="0" smtClean="0">
                <a:solidFill>
                  <a:schemeClr val="tx1"/>
                </a:solidFill>
              </a:rPr>
              <a:pPr/>
              <a:t>49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222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FB7EE94-6691-46C6-B51E-F14B3BEA539D}" type="slidenum">
              <a:rPr lang="en-US" sz="1200" b="0" smtClean="0">
                <a:solidFill>
                  <a:schemeClr val="tx1"/>
                </a:solidFill>
              </a:rPr>
              <a:pPr/>
              <a:t>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5704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56F2B9C-B6A5-41E2-8F6B-E866049C68E9}" type="slidenum">
              <a:rPr lang="en-US" sz="1200" b="0" smtClean="0">
                <a:solidFill>
                  <a:schemeClr val="tx1"/>
                </a:solidFill>
              </a:rPr>
              <a:pPr/>
              <a:t>50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0824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15A1DAD-B4CC-4DEA-B949-7EBF234CFBDB}" type="slidenum">
              <a:rPr lang="en-US" sz="1200" b="0" smtClean="0">
                <a:solidFill>
                  <a:schemeClr val="tx1"/>
                </a:solidFill>
              </a:rPr>
              <a:pPr/>
              <a:t>51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15140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95F0CC1-5D4F-4A58-9F85-A383FD90D2F0}" type="slidenum">
              <a:rPr lang="en-US" sz="1200" b="0" smtClean="0">
                <a:solidFill>
                  <a:schemeClr val="tx1"/>
                </a:solidFill>
              </a:rPr>
              <a:pPr/>
              <a:t>52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784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F9CE3E7-8637-4443-A23D-C93A384EF1E1}" type="slidenum">
              <a:rPr lang="en-US" sz="1200" b="0" smtClean="0">
                <a:solidFill>
                  <a:schemeClr val="tx1"/>
                </a:solidFill>
              </a:rPr>
              <a:pPr/>
              <a:t>53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86878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82CD4C5-F52D-49ED-B207-DF2EFEF276DA}" type="slidenum">
              <a:rPr lang="en-US" sz="1200" b="0" smtClean="0">
                <a:solidFill>
                  <a:schemeClr val="tx1"/>
                </a:solidFill>
              </a:rPr>
              <a:pPr/>
              <a:t>54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39560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5FBDE14-88A1-4ACC-B8FE-9FEF0D2EAB4E}" type="slidenum">
              <a:rPr lang="en-US" sz="1200" b="0" smtClean="0">
                <a:solidFill>
                  <a:schemeClr val="tx1"/>
                </a:solidFill>
              </a:rPr>
              <a:pPr/>
              <a:t>55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95978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A8D97DB-FF01-4B6F-AB04-4F456A13CA52}" type="slidenum">
              <a:rPr lang="en-US" sz="1200" b="0" smtClean="0">
                <a:solidFill>
                  <a:schemeClr val="tx1"/>
                </a:solidFill>
              </a:rPr>
              <a:pPr/>
              <a:t>56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97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3FB677A-6ECF-42DF-9605-E4A60A57A591}" type="slidenum">
              <a:rPr lang="en-US" sz="1200" b="0" smtClean="0">
                <a:solidFill>
                  <a:schemeClr val="tx1"/>
                </a:solidFill>
              </a:rPr>
              <a:pPr/>
              <a:t>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543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9B01DE7-7CA5-4088-B575-C5741E8C2C39}" type="slidenum">
              <a:rPr lang="en-US" sz="1200" b="0" smtClean="0">
                <a:solidFill>
                  <a:schemeClr val="tx1"/>
                </a:solidFill>
              </a:rPr>
              <a:pPr/>
              <a:t>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03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D09F25F-FAF6-4787-8B93-A30F3D687B1E}" type="slidenum">
              <a:rPr lang="en-US" sz="1200" b="0" smtClean="0">
                <a:solidFill>
                  <a:schemeClr val="tx1"/>
                </a:solidFill>
              </a:rPr>
              <a:pPr/>
              <a:t>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58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88BE83C-810F-472F-AD39-E535F2E5BC2C}" type="slidenum">
              <a:rPr lang="en-US" sz="1200" b="0" smtClean="0">
                <a:solidFill>
                  <a:schemeClr val="tx1"/>
                </a:solidFill>
              </a:rPr>
              <a:pPr/>
              <a:t>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38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07011-1D87-48DB-952D-312CD765D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42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8AC07-0AB5-4FD6-8129-A962F84D8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0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FB7AD-8607-4B52-B915-BC7C10A9F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BCD9-BF4A-4C79-9559-53590F9BB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7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51683-C088-4E13-B94A-7F6BE5ED0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72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1D007-DF4D-4F6F-B821-4169D3FA9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5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AAF9F-19E7-410E-B589-A9A607308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6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49B5A-034E-49C2-93DE-4D33767A2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6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F9553-3466-42A7-9AEE-754994C83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6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12D3B-65BC-4B6E-8B9D-332279010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6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A64BB-BCEA-4F3A-B54F-635ACDC6E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2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15000"/>
                    </a14:imgEffect>
                  </a14:imgLayer>
                </a14:imgProps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algn="ctr" eaLnBrk="1" latinLnBrk="0" hangingPunct="1">
              <a:defRPr kumimoji="0" sz="1400">
                <a:solidFill>
                  <a:schemeClr val="tx2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charset="0"/>
              </a:defRPr>
            </a:lvl1pPr>
          </a:lstStyle>
          <a:p>
            <a:pPr>
              <a:defRPr/>
            </a:pPr>
            <a:fld id="{3230D832-0BBC-45D3-A2F2-D8CCCB3FE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15" r:id="rId2"/>
    <p:sldLayoutId id="2147483823" r:id="rId3"/>
    <p:sldLayoutId id="2147483816" r:id="rId4"/>
    <p:sldLayoutId id="2147483817" r:id="rId5"/>
    <p:sldLayoutId id="2147483818" r:id="rId6"/>
    <p:sldLayoutId id="2147483819" r:id="rId7"/>
    <p:sldLayoutId id="2147483824" r:id="rId8"/>
    <p:sldLayoutId id="2147483825" r:id="rId9"/>
    <p:sldLayoutId id="2147483820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charset="2"/>
        <a:buChar char="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6.xml"/><Relationship Id="rId18" Type="http://schemas.openxmlformats.org/officeDocument/2006/relationships/slide" Target="slide22.xml"/><Relationship Id="rId26" Type="http://schemas.openxmlformats.org/officeDocument/2006/relationships/slide" Target="slide42.xml"/><Relationship Id="rId3" Type="http://schemas.openxmlformats.org/officeDocument/2006/relationships/slide" Target="slide54.xml"/><Relationship Id="rId21" Type="http://schemas.openxmlformats.org/officeDocument/2006/relationships/slide" Target="slide48.xml"/><Relationship Id="rId7" Type="http://schemas.openxmlformats.org/officeDocument/2006/relationships/slide" Target="slide12.xml"/><Relationship Id="rId12" Type="http://schemas.openxmlformats.org/officeDocument/2006/relationships/slide" Target="slide16.xml"/><Relationship Id="rId17" Type="http://schemas.openxmlformats.org/officeDocument/2006/relationships/slide" Target="slide20.xml"/><Relationship Id="rId25" Type="http://schemas.openxmlformats.org/officeDocument/2006/relationships/slide" Target="slide32.xml"/><Relationship Id="rId2" Type="http://schemas.openxmlformats.org/officeDocument/2006/relationships/notesSlide" Target="../notesSlides/notesSlide2.xml"/><Relationship Id="rId16" Type="http://schemas.openxmlformats.org/officeDocument/2006/relationships/slide" Target="slide18.xml"/><Relationship Id="rId20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44.xml"/><Relationship Id="rId24" Type="http://schemas.openxmlformats.org/officeDocument/2006/relationships/slide" Target="slide50.xml"/><Relationship Id="rId5" Type="http://schemas.openxmlformats.org/officeDocument/2006/relationships/slide" Target="slide8.xml"/><Relationship Id="rId15" Type="http://schemas.openxmlformats.org/officeDocument/2006/relationships/slide" Target="slide46.xml"/><Relationship Id="rId23" Type="http://schemas.openxmlformats.org/officeDocument/2006/relationships/slide" Target="slide40.xml"/><Relationship Id="rId28" Type="http://schemas.openxmlformats.org/officeDocument/2006/relationships/slide" Target="slide4.xml"/><Relationship Id="rId10" Type="http://schemas.openxmlformats.org/officeDocument/2006/relationships/slide" Target="slide34.xml"/><Relationship Id="rId19" Type="http://schemas.openxmlformats.org/officeDocument/2006/relationships/slide" Target="slide28.xml"/><Relationship Id="rId4" Type="http://schemas.openxmlformats.org/officeDocument/2006/relationships/slide" Target="slide6.xml"/><Relationship Id="rId9" Type="http://schemas.openxmlformats.org/officeDocument/2006/relationships/slide" Target="slide24.xml"/><Relationship Id="rId14" Type="http://schemas.openxmlformats.org/officeDocument/2006/relationships/slide" Target="slide36.xml"/><Relationship Id="rId22" Type="http://schemas.openxmlformats.org/officeDocument/2006/relationships/slide" Target="slide30.xml"/><Relationship Id="rId27" Type="http://schemas.openxmlformats.org/officeDocument/2006/relationships/slide" Target="slide5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383E94-973D-88E1-CEEB-45ACE37F0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69" y="3320772"/>
            <a:ext cx="9112259" cy="3060752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14173ADE-0402-99C6-6A21-182A036A1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To play the game, go to the next slide and click on a </a:t>
            </a:r>
            <a:r>
              <a:rPr lang="en-US" sz="1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point value </a:t>
            </a:r>
            <a:r>
              <a:rPr lang="en-US" sz="16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to go to a question. 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Click the </a:t>
            </a:r>
            <a:r>
              <a:rPr lang="en-US" sz="1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Final Wrap-Up </a:t>
            </a:r>
            <a:r>
              <a:rPr lang="en-US" sz="16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button on slide 3 to go to the final question.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37660C-B624-A6F9-C4DA-DB0D97AAF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312299"/>
            <a:ext cx="9143998" cy="2443202"/>
          </a:xfrm>
          <a:prstGeom prst="rect">
            <a:avLst/>
          </a:prstGeom>
          <a:effectLst>
            <a:glow rad="88900">
              <a:schemeClr val="tx1">
                <a:alpha val="15000"/>
              </a:schemeClr>
            </a:glow>
            <a:outerShdw blurRad="127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7CAF7F-5B50-EB0B-B1CC-AD04C12EA8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675" y="2718112"/>
            <a:ext cx="8530650" cy="1421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CC9EE1-12E2-A6CC-CC2E-5E7351FBE399}"/>
              </a:ext>
            </a:extLst>
          </p:cNvPr>
          <p:cNvSpPr txBox="1"/>
          <p:nvPr/>
        </p:nvSpPr>
        <p:spPr>
          <a:xfrm>
            <a:off x="2590800" y="4191000"/>
            <a:ext cx="3812383" cy="1938992"/>
          </a:xfrm>
          <a:prstGeom prst="rect">
            <a:avLst/>
          </a:prstGeom>
          <a:noFill/>
          <a:ln w="18415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1000" i="1" dirty="0">
              <a:gradFill>
                <a:gsLst>
                  <a:gs pos="65000">
                    <a:srgbClr val="C41F77"/>
                  </a:gs>
                  <a:gs pos="100000">
                    <a:srgbClr val="E00C7B"/>
                  </a:gs>
                  <a:gs pos="0">
                    <a:srgbClr val="AE2973"/>
                  </a:gs>
                </a:gsLst>
                <a:lin ang="0" scaled="0"/>
              </a:gradFill>
              <a:effectLst>
                <a:glow rad="63500">
                  <a:schemeClr val="tx1">
                    <a:alpha val="20000"/>
                  </a:schemeClr>
                </a:glow>
              </a:effectLst>
              <a:latin typeface="Frutiger LT Std 45 Light" panose="020B0703030504020204" pitchFamily="34" charset="77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400" i="1" dirty="0">
                <a:ln w="6350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Frutiger LT Std 45 Light" panose="020B0703030504020204" pitchFamily="34" charset="77"/>
                <a:cs typeface="Times New Roman" panose="02020603050405020304" pitchFamily="18" charset="0"/>
              </a:rPr>
              <a:t>CHAPTER 6</a:t>
            </a:r>
          </a:p>
          <a:p>
            <a:pPr algn="ctr">
              <a:defRPr/>
            </a:pPr>
            <a:r>
              <a:rPr lang="en-US" sz="2800" i="1" dirty="0">
                <a:ln w="6350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Frutiger LT Std 45 Light" panose="020B0703030504020204" pitchFamily="34" charset="77"/>
                <a:cs typeface="Times New Roman" panose="02020603050405020304" pitchFamily="18" charset="0"/>
              </a:rPr>
              <a:t>Federal Republic of Germany</a:t>
            </a:r>
          </a:p>
          <a:p>
            <a:pPr algn="ctr">
              <a:defRPr/>
            </a:pPr>
            <a:endParaRPr lang="en-US" sz="1000" i="1" dirty="0">
              <a:gradFill>
                <a:gsLst>
                  <a:gs pos="65000">
                    <a:srgbClr val="C41F77"/>
                  </a:gs>
                  <a:gs pos="100000">
                    <a:srgbClr val="E00C7B"/>
                  </a:gs>
                  <a:gs pos="0">
                    <a:srgbClr val="AE2973"/>
                  </a:gs>
                </a:gsLst>
                <a:lin ang="0" scaled="0"/>
              </a:gradFill>
              <a:effectLst>
                <a:glow rad="63500">
                  <a:schemeClr val="tx1">
                    <a:alpha val="20000"/>
                  </a:schemeClr>
                </a:glow>
              </a:effectLst>
              <a:latin typeface="Frutiger LT Std 45 Light" panose="020B0703030504020204" pitchFamily="34" charset="77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163153-A92C-FE22-C0FA-3B982B4835C0}"/>
              </a:ext>
            </a:extLst>
          </p:cNvPr>
          <p:cNvSpPr txBox="1"/>
          <p:nvPr/>
        </p:nvSpPr>
        <p:spPr>
          <a:xfrm>
            <a:off x="2590798" y="4191000"/>
            <a:ext cx="3812383" cy="1938992"/>
          </a:xfrm>
          <a:prstGeom prst="rect">
            <a:avLst/>
          </a:prstGeom>
          <a:noFill/>
          <a:ln w="18415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1000" i="1" dirty="0">
              <a:gradFill>
                <a:gsLst>
                  <a:gs pos="65000">
                    <a:srgbClr val="C41F77"/>
                  </a:gs>
                  <a:gs pos="100000">
                    <a:srgbClr val="E00C7B"/>
                  </a:gs>
                  <a:gs pos="0">
                    <a:srgbClr val="AE2973"/>
                  </a:gs>
                </a:gsLst>
                <a:lin ang="0" scaled="0"/>
              </a:gradFill>
              <a:effectLst>
                <a:glow rad="63500">
                  <a:schemeClr val="tx1">
                    <a:alpha val="20000"/>
                  </a:schemeClr>
                </a:glow>
              </a:effectLst>
              <a:latin typeface="Frutiger LT Std 45 Light" panose="020B0703030504020204" pitchFamily="34" charset="77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400" i="1" dirty="0">
                <a:gradFill>
                  <a:gsLst>
                    <a:gs pos="50000">
                      <a:srgbClr val="60A65C"/>
                    </a:gs>
                    <a:gs pos="100000">
                      <a:srgbClr val="4D884D"/>
                    </a:gs>
                    <a:gs pos="0">
                      <a:srgbClr val="72C06C"/>
                    </a:gs>
                  </a:gsLst>
                  <a:lin ang="0" scaled="0"/>
                </a:gradFill>
                <a:effectLst/>
                <a:latin typeface="Frutiger LT Std 45 Light" panose="020B0703030504020204" pitchFamily="34" charset="77"/>
                <a:cs typeface="Times New Roman" panose="02020603050405020304" pitchFamily="18" charset="0"/>
              </a:rPr>
              <a:t>CHAPTER 6</a:t>
            </a:r>
          </a:p>
          <a:p>
            <a:pPr algn="ctr">
              <a:defRPr/>
            </a:pPr>
            <a:r>
              <a:rPr lang="en-US" sz="2800" i="1" dirty="0">
                <a:gradFill>
                  <a:gsLst>
                    <a:gs pos="50000">
                      <a:srgbClr val="60A65C"/>
                    </a:gs>
                    <a:gs pos="100000">
                      <a:srgbClr val="4D884D"/>
                    </a:gs>
                    <a:gs pos="0">
                      <a:srgbClr val="72C06C"/>
                    </a:gs>
                  </a:gsLst>
                  <a:lin ang="0" scaled="0"/>
                </a:gradFill>
                <a:effectLst/>
                <a:latin typeface="Frutiger LT Std 45 Light" panose="020B0703030504020204" pitchFamily="34" charset="77"/>
                <a:cs typeface="Times New Roman" panose="02020603050405020304" pitchFamily="18" charset="0"/>
              </a:rPr>
              <a:t>Federal Republic of Germany</a:t>
            </a:r>
          </a:p>
          <a:p>
            <a:pPr algn="ctr">
              <a:defRPr/>
            </a:pPr>
            <a:endParaRPr lang="en-US" sz="1000" i="1" dirty="0">
              <a:gradFill>
                <a:gsLst>
                  <a:gs pos="65000">
                    <a:srgbClr val="C41F77"/>
                  </a:gs>
                  <a:gs pos="100000">
                    <a:srgbClr val="E00C7B"/>
                  </a:gs>
                  <a:gs pos="0">
                    <a:srgbClr val="AE2973"/>
                  </a:gs>
                </a:gsLst>
                <a:lin ang="0" scaled="0"/>
              </a:gradFill>
              <a:effectLst>
                <a:glow rad="63500">
                  <a:schemeClr val="tx1">
                    <a:alpha val="20000"/>
                  </a:schemeClr>
                </a:glow>
              </a:effectLst>
              <a:latin typeface="Frutiger LT Std 45 Light" panose="020B0703030504020204" pitchFamily="34" charset="77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264417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Who is the head of state</a:t>
            </a:r>
            <a:b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in Germany?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7EE027-A8FA-E6B3-4840-1A6029283CF4}"/>
              </a:ext>
            </a:extLst>
          </p:cNvPr>
          <p:cNvSpPr txBox="1"/>
          <p:nvPr/>
        </p:nvSpPr>
        <p:spPr>
          <a:xfrm>
            <a:off x="0" y="147935"/>
            <a:ext cx="31242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People and Titles - 400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president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8CF2E5-C82C-A0DD-EEA9-DC4CE6E8482E}"/>
              </a:ext>
            </a:extLst>
          </p:cNvPr>
          <p:cNvSpPr txBox="1"/>
          <p:nvPr/>
        </p:nvSpPr>
        <p:spPr>
          <a:xfrm>
            <a:off x="0" y="147935"/>
            <a:ext cx="31242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People and Titles - 400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9F9E1C3-70EC-FDFE-00AA-6A86E2F89761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BD708467-821E-530E-44EA-A0ECA5718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0" y="1690062"/>
            <a:ext cx="91376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4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is the title of the Head</a:t>
            </a:r>
            <a:br>
              <a:rPr lang="en-US" sz="44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4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of Government in Germany who takes care of the day-to-day business of the nation as well as the military?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B33933-4431-C6AE-06A2-EFCAE63DD234}"/>
              </a:ext>
            </a:extLst>
          </p:cNvPr>
          <p:cNvSpPr txBox="1"/>
          <p:nvPr/>
        </p:nvSpPr>
        <p:spPr>
          <a:xfrm>
            <a:off x="0" y="147935"/>
            <a:ext cx="31242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People and Titles - 500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38200" y="1066800"/>
            <a:ext cx="7391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7200" b="0">
              <a:solidFill>
                <a:schemeClr val="tx1"/>
              </a:solidFill>
            </a:endParaRPr>
          </a:p>
        </p:txBody>
      </p:sp>
      <p:sp>
        <p:nvSpPr>
          <p:cNvPr id="24580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chancellor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F95631-E0A1-3C39-9AF0-8A297518CF15}"/>
              </a:ext>
            </a:extLst>
          </p:cNvPr>
          <p:cNvSpPr txBox="1"/>
          <p:nvPr/>
        </p:nvSpPr>
        <p:spPr>
          <a:xfrm>
            <a:off x="0" y="147935"/>
            <a:ext cx="31242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People and Titles - 500</a:t>
            </a:r>
          </a:p>
        </p:txBody>
      </p:sp>
      <p:sp>
        <p:nvSpPr>
          <p:cNvPr id="9" name="Bevel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C2036EE-FC6D-4B65-86A1-F6BEF434F54C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44F700CB-3C4D-CBD9-D075-C29C3BACF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-6246" y="1905506"/>
            <a:ext cx="914399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Which mountain range is located on the southern border of Germany with Austria?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4D7F22-34AF-226B-3E30-6DEA06985DED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Places - 100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914400" y="1905000"/>
            <a:ext cx="71913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8800" b="0">
              <a:solidFill>
                <a:schemeClr val="tx1"/>
              </a:solidFill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Bavarian Alps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1B87D9-A8BD-DD90-3CCC-1BCB61D6C92F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Places - 100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1CE21E3-396C-D53C-3325-8E97A0515810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DB1E95BE-DD6F-1AA5-2D9A-D2F54F657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Which German river is</a:t>
            </a:r>
            <a:b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most important for the transportation of both goods and people?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AC36AD-1506-A25B-FF7E-593960BF2E62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Places - 200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1"/>
            <a:ext cx="9137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Rhine River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CFA16F-ACB8-6B46-DA6E-D666EA209448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Places - 200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546D8D3-32B5-8880-8095-BB3B245E6848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81FFC6C1-E54B-61B3-2FAE-853423CA0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1919" y="1905506"/>
            <a:ext cx="912016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The area along the Rhine River near ____ and Frankfurt are the most densely populated.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CEBC7D-A1E6-9DAA-218C-1FE172246E41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Places - 300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Cologne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7DC7AE-C1DC-6DD0-2343-9D7F381CE68D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Places - 300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793EDD2-9254-BC54-9E30-B5E8B0BC6B0C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D992F9A1-EC18-BFBB-C2FC-BC59983B8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7280" y="152400"/>
            <a:ext cx="1676400" cy="9906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People and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Titles</a:t>
            </a:r>
            <a:endParaRPr lang="en-US" sz="2000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4339" name="AutoShape 2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84713" y="152400"/>
            <a:ext cx="1676400" cy="9906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Places</a:t>
            </a:r>
            <a:endParaRPr lang="en-US" sz="1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4340" name="AutoShape 2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4070" y="152400"/>
            <a:ext cx="1676400" cy="9906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History</a:t>
            </a:r>
          </a:p>
        </p:txBody>
      </p:sp>
      <p:sp>
        <p:nvSpPr>
          <p:cNvPr id="14341" name="AutoShape 2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23218" y="152400"/>
            <a:ext cx="1676400" cy="9906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Wild Card</a:t>
            </a:r>
          </a:p>
        </p:txBody>
      </p:sp>
      <p:sp>
        <p:nvSpPr>
          <p:cNvPr id="16392" name="AutoShape 3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5791" y="2372231"/>
            <a:ext cx="1676400" cy="10668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200</a:t>
            </a:r>
          </a:p>
        </p:txBody>
      </p:sp>
      <p:sp>
        <p:nvSpPr>
          <p:cNvPr id="16393" name="AutoShape 3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4471" y="3439031"/>
            <a:ext cx="1676400" cy="10668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300</a:t>
            </a:r>
          </a:p>
        </p:txBody>
      </p:sp>
      <p:sp>
        <p:nvSpPr>
          <p:cNvPr id="16394" name="AutoShape 3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5131" y="4489836"/>
            <a:ext cx="1676400" cy="1129284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400</a:t>
            </a:r>
          </a:p>
        </p:txBody>
      </p:sp>
      <p:sp>
        <p:nvSpPr>
          <p:cNvPr id="16395" name="AutoShape 3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1572" y="5619120"/>
            <a:ext cx="1676400" cy="11430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500</a:t>
            </a:r>
          </a:p>
        </p:txBody>
      </p:sp>
      <p:sp>
        <p:nvSpPr>
          <p:cNvPr id="16396" name="AutoShape 34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77315" y="1304809"/>
            <a:ext cx="1676400" cy="10668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100</a:t>
            </a:r>
          </a:p>
        </p:txBody>
      </p:sp>
      <p:sp>
        <p:nvSpPr>
          <p:cNvPr id="14349" name="AutoShape 3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63178" y="1304809"/>
            <a:ext cx="1676400" cy="10668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100</a:t>
            </a:r>
          </a:p>
        </p:txBody>
      </p:sp>
      <p:sp>
        <p:nvSpPr>
          <p:cNvPr id="14350" name="AutoShape 36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46818" y="1308429"/>
            <a:ext cx="1676400" cy="10668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100</a:t>
            </a:r>
          </a:p>
        </p:txBody>
      </p:sp>
      <p:sp>
        <p:nvSpPr>
          <p:cNvPr id="14351" name="AutoShape 37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7716" y="1295400"/>
            <a:ext cx="1676400" cy="10668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100</a:t>
            </a:r>
          </a:p>
        </p:txBody>
      </p:sp>
      <p:sp>
        <p:nvSpPr>
          <p:cNvPr id="14353" name="AutoShape 39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77315" y="2372231"/>
            <a:ext cx="1676400" cy="10668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200</a:t>
            </a:r>
          </a:p>
        </p:txBody>
      </p:sp>
      <p:sp>
        <p:nvSpPr>
          <p:cNvPr id="14354" name="AutoShape 40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62950" y="2361893"/>
            <a:ext cx="1676400" cy="10668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200</a:t>
            </a:r>
          </a:p>
        </p:txBody>
      </p:sp>
      <p:sp>
        <p:nvSpPr>
          <p:cNvPr id="14355" name="AutoShape 41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4070" y="2361893"/>
            <a:ext cx="1676400" cy="10668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200</a:t>
            </a:r>
          </a:p>
        </p:txBody>
      </p:sp>
      <p:sp>
        <p:nvSpPr>
          <p:cNvPr id="14356" name="AutoShape 42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7716" y="2369058"/>
            <a:ext cx="1676400" cy="10668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200</a:t>
            </a:r>
          </a:p>
        </p:txBody>
      </p:sp>
      <p:sp>
        <p:nvSpPr>
          <p:cNvPr id="14358" name="AutoShape 44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82419" y="3419160"/>
            <a:ext cx="1676400" cy="10668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300</a:t>
            </a:r>
          </a:p>
        </p:txBody>
      </p:sp>
      <p:sp>
        <p:nvSpPr>
          <p:cNvPr id="14359" name="AutoShape 45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90398" y="4489870"/>
            <a:ext cx="1676400" cy="1129284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400</a:t>
            </a:r>
          </a:p>
        </p:txBody>
      </p:sp>
      <p:sp>
        <p:nvSpPr>
          <p:cNvPr id="14360" name="AutoShape 46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85685" y="5628856"/>
            <a:ext cx="1676400" cy="11430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500</a:t>
            </a:r>
          </a:p>
        </p:txBody>
      </p:sp>
      <p:sp>
        <p:nvSpPr>
          <p:cNvPr id="14361" name="AutoShape 47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59047" y="3419160"/>
            <a:ext cx="1676400" cy="10668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300</a:t>
            </a:r>
          </a:p>
        </p:txBody>
      </p:sp>
      <p:sp>
        <p:nvSpPr>
          <p:cNvPr id="14362" name="AutoShape 48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49006" y="3419160"/>
            <a:ext cx="1676400" cy="1083564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300</a:t>
            </a:r>
          </a:p>
        </p:txBody>
      </p:sp>
      <p:sp>
        <p:nvSpPr>
          <p:cNvPr id="14363" name="AutoShape 49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7716" y="3429000"/>
            <a:ext cx="1676400" cy="10668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300</a:t>
            </a:r>
          </a:p>
        </p:txBody>
      </p:sp>
      <p:sp>
        <p:nvSpPr>
          <p:cNvPr id="14365" name="AutoShape 51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59047" y="4489870"/>
            <a:ext cx="1676400" cy="1129284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400</a:t>
            </a:r>
          </a:p>
        </p:txBody>
      </p:sp>
      <p:sp>
        <p:nvSpPr>
          <p:cNvPr id="14366" name="AutoShape 52">
            <a:hlinkClick r:id="rId2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46818" y="4497482"/>
            <a:ext cx="1676400" cy="1129284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400</a:t>
            </a:r>
          </a:p>
        </p:txBody>
      </p:sp>
      <p:sp>
        <p:nvSpPr>
          <p:cNvPr id="14367" name="AutoShape 53">
            <a:hlinkClick r:id="rId2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7716" y="4490317"/>
            <a:ext cx="1676400" cy="1129284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400</a:t>
            </a:r>
          </a:p>
        </p:txBody>
      </p:sp>
      <p:sp>
        <p:nvSpPr>
          <p:cNvPr id="14369" name="AutoShape 55">
            <a:hlinkClick r:id="rId2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59047" y="5619120"/>
            <a:ext cx="1676400" cy="11430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500</a:t>
            </a:r>
          </a:p>
        </p:txBody>
      </p:sp>
      <p:sp>
        <p:nvSpPr>
          <p:cNvPr id="14370" name="AutoShape 56">
            <a:hlinkClick r:id="rId2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46818" y="5628856"/>
            <a:ext cx="1676400" cy="11430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500</a:t>
            </a:r>
          </a:p>
        </p:txBody>
      </p:sp>
      <p:sp>
        <p:nvSpPr>
          <p:cNvPr id="14371" name="AutoShape 57">
            <a:hlinkClick r:id="rId2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7716" y="5619601"/>
            <a:ext cx="1676400" cy="11430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500</a:t>
            </a:r>
          </a:p>
        </p:txBody>
      </p:sp>
      <p:sp>
        <p:nvSpPr>
          <p:cNvPr id="14373" name="AutoShape 6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59047" y="152400"/>
            <a:ext cx="1676400" cy="9906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Terms</a:t>
            </a:r>
            <a:endParaRPr lang="en-US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AutoShape 34">
            <a:hlinkClick r:id="rId28" action="ppaction://hlinksldjump" highlightClick="1"/>
            <a:extLst>
              <a:ext uri="{FF2B5EF4-FFF2-40B4-BE49-F238E27FC236}">
                <a16:creationId xmlns:a16="http://schemas.microsoft.com/office/drawing/2014/main" id="{89F40CFE-ECD5-7EA7-5ED7-09C77D482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47" y="1311570"/>
            <a:ext cx="1676400" cy="10668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100</a:t>
            </a:r>
            <a:endParaRPr lang="en-US" sz="3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7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7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4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4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4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4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4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4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4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4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4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4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2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4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0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6392" grpId="0" animBg="1"/>
      <p:bldP spid="16393" grpId="0" animBg="1"/>
      <p:bldP spid="16394" grpId="0" animBg="1"/>
      <p:bldP spid="16395" grpId="0" animBg="1"/>
      <p:bldP spid="16396" grpId="0" animBg="1"/>
      <p:bldP spid="14349" grpId="0" animBg="1"/>
      <p:bldP spid="14350" grpId="0" animBg="1"/>
      <p:bldP spid="14351" grpId="0" animBg="1"/>
      <p:bldP spid="14353" grpId="0" animBg="1"/>
      <p:bldP spid="14354" grpId="0" animBg="1"/>
      <p:bldP spid="14355" grpId="0" animBg="1"/>
      <p:bldP spid="14356" grpId="0" animBg="1"/>
      <p:bldP spid="14358" grpId="0" animBg="1"/>
      <p:bldP spid="14359" grpId="0" animBg="1"/>
      <p:bldP spid="14360" grpId="0" animBg="1"/>
      <p:bldP spid="14361" grpId="0" animBg="1"/>
      <p:bldP spid="14362" grpId="0" animBg="1"/>
      <p:bldP spid="14363" grpId="0" animBg="1"/>
      <p:bldP spid="14365" grpId="0" animBg="1"/>
      <p:bldP spid="14366" grpId="0" animBg="1"/>
      <p:bldP spid="14367" grpId="0" animBg="1"/>
      <p:bldP spid="14369" grpId="0" animBg="1"/>
      <p:bldP spid="14370" grpId="0" animBg="1"/>
      <p:bldP spid="14371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264417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is the capital of Germany?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3289E2-BDAA-B746-2955-1C195BEFF315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Places - 400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3013502"/>
            <a:ext cx="9143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Berlin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D080E1-888D-620E-0CC4-AD760007E0E8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Places - 400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C149A53-4D2F-F85C-918F-626A7821E7A2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93AB906A-1D70-BD38-97D4-E5B9FB489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349" y="2274838"/>
            <a:ext cx="913765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is Europe’s second-longest river located in Germany?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33255-57B6-51BC-1D89-99E2699AAAF6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Places - 500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Danube River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528B47-2CEE-DE9F-F147-9242A8BE771A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Places - 500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ACD50F3-519C-77F2-556A-2535F9F84EF3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4433397E-764D-65E2-D88E-56633A3AA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1536174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is the name for monies paid by the losing country to the winners to make up for damages</a:t>
            </a:r>
            <a:b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done in war?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B89CEE-48DA-BDA9-A913-1797944372FF}"/>
              </a:ext>
            </a:extLst>
          </p:cNvPr>
          <p:cNvSpPr txBox="1"/>
          <p:nvPr/>
        </p:nvSpPr>
        <p:spPr>
          <a:xfrm>
            <a:off x="0" y="147935"/>
            <a:ext cx="16764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Terms - 100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reparations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3C8A63-270E-4A8F-B165-BFEAF2EA4BE5}"/>
              </a:ext>
            </a:extLst>
          </p:cNvPr>
          <p:cNvSpPr txBox="1"/>
          <p:nvPr/>
        </p:nvSpPr>
        <p:spPr>
          <a:xfrm>
            <a:off x="0" y="147935"/>
            <a:ext cx="16764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Terms - 100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07CE68D-870E-7F3B-8FE1-4172ACE79D22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C186AB9C-BD15-3FF2-997C-BA8F32420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0" y="264417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is the currency of the European Union?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F8A9DC-AB55-0CEE-5A9D-21B68C87DA95}"/>
              </a:ext>
            </a:extLst>
          </p:cNvPr>
          <p:cNvSpPr txBox="1"/>
          <p:nvPr/>
        </p:nvSpPr>
        <p:spPr>
          <a:xfrm>
            <a:off x="0" y="147935"/>
            <a:ext cx="16764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Terms - 200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euro (€)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570B65-542A-A296-7292-27DCDA6058C7}"/>
              </a:ext>
            </a:extLst>
          </p:cNvPr>
          <p:cNvSpPr txBox="1"/>
          <p:nvPr/>
        </p:nvSpPr>
        <p:spPr>
          <a:xfrm>
            <a:off x="0" y="147935"/>
            <a:ext cx="16764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Terms - 200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EAC0044-BDB8-0C86-ACCF-E52EDF6A4FCF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42E9126A-6F88-4B39-2BBC-1993B693B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2274838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is the name for a shortfall (often in a budget)?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E8BF35-8025-CA15-645B-B41668A5A512}"/>
              </a:ext>
            </a:extLst>
          </p:cNvPr>
          <p:cNvSpPr txBox="1"/>
          <p:nvPr/>
        </p:nvSpPr>
        <p:spPr>
          <a:xfrm>
            <a:off x="0" y="147935"/>
            <a:ext cx="16764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Terms - 300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350" y="3013502"/>
            <a:ext cx="9131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deficit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EE52A6-C7F1-2C91-EB9C-C4ABD39FC7A5}"/>
              </a:ext>
            </a:extLst>
          </p:cNvPr>
          <p:cNvSpPr txBox="1"/>
          <p:nvPr/>
        </p:nvSpPr>
        <p:spPr>
          <a:xfrm>
            <a:off x="0" y="147935"/>
            <a:ext cx="16764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Terms - 300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2DCD5A8-EFA1-2F20-6A1D-89AE3883E206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1F923FA0-3791-9A6F-649E-B542DAB3B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>
            <a:extLst>
              <a:ext uri="{FF2B5EF4-FFF2-40B4-BE49-F238E27FC236}">
                <a16:creationId xmlns:a16="http://schemas.microsoft.com/office/drawing/2014/main" id="{276E045D-880E-334E-DE82-2499C5325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764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If you have completed all the other questions on the board, then</a:t>
            </a:r>
            <a:br>
              <a:rPr lang="en-US" sz="18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click the button below!</a:t>
            </a: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A50F17F1-59E4-4C95-542D-4CBBE46D3058}"/>
              </a:ext>
            </a:extLst>
          </p:cNvPr>
          <p:cNvSpPr/>
          <p:nvPr/>
        </p:nvSpPr>
        <p:spPr bwMode="auto">
          <a:xfrm>
            <a:off x="4238625" y="2344829"/>
            <a:ext cx="666750" cy="1036010"/>
          </a:xfrm>
          <a:prstGeom prst="downArrow">
            <a:avLst/>
          </a:prstGeom>
          <a:solidFill>
            <a:srgbClr val="4D884D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 bwMode="auto">
          <a:xfrm>
            <a:off x="3352800" y="3517406"/>
            <a:ext cx="2438400" cy="1435594"/>
          </a:xfrm>
          <a:prstGeom prst="round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 descr="A black background with white text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302D4315-0BDD-5DD5-95FE-215E9B9D4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3674094"/>
            <a:ext cx="2057400" cy="112221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1351508"/>
            <a:ext cx="9144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is the name of a country where the government guarantees people certain benefits when they are unemployed, poor, disabled, elderly, or sick?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86D6C6-236B-F0E8-DE01-1217AE47E9DE}"/>
              </a:ext>
            </a:extLst>
          </p:cNvPr>
          <p:cNvSpPr txBox="1"/>
          <p:nvPr/>
        </p:nvSpPr>
        <p:spPr>
          <a:xfrm>
            <a:off x="0" y="147935"/>
            <a:ext cx="16764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Terms - 400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welfare state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B98B5F-51B5-2EDC-6252-59A1F6F2970F}"/>
              </a:ext>
            </a:extLst>
          </p:cNvPr>
          <p:cNvSpPr txBox="1"/>
          <p:nvPr/>
        </p:nvSpPr>
        <p:spPr>
          <a:xfrm>
            <a:off x="0" y="147935"/>
            <a:ext cx="16764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Terms - 400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9D2F23A-A6A1-0E90-A263-0AEE7185167E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EB2A1A64-BA04-8564-629F-0AB2EC8C1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1351508"/>
            <a:ext cx="9144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political body seeks to increase cooperation between the United States and the European Union by promoting economic growth through trade and job creation?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F99EB0-B9F9-16AB-027D-5A09E3EE0CE6}"/>
              </a:ext>
            </a:extLst>
          </p:cNvPr>
          <p:cNvSpPr txBox="1"/>
          <p:nvPr/>
        </p:nvSpPr>
        <p:spPr>
          <a:xfrm>
            <a:off x="0" y="147935"/>
            <a:ext cx="16764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Terms - 500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712" y="3013502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Transatlantic Economic Council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19B993-0C83-2413-4AD1-6633C481AC71}"/>
              </a:ext>
            </a:extLst>
          </p:cNvPr>
          <p:cNvSpPr txBox="1"/>
          <p:nvPr/>
        </p:nvSpPr>
        <p:spPr>
          <a:xfrm>
            <a:off x="0" y="147935"/>
            <a:ext cx="16764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Terms - 500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264B31F-E472-4967-D381-DF864C05439E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FE7758ED-532E-35D6-E57A-F3705629B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8C395875-6D55-9047-7712-3B2055E0B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28616"/>
            <a:ext cx="9144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sz="44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was the name of the political party led by Adolph Hitler, which came to power in Germany in the 1930s?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3EC958-C7ED-D644-38F9-FC67B56F5307}"/>
              </a:ext>
            </a:extLst>
          </p:cNvPr>
          <p:cNvSpPr txBox="1"/>
          <p:nvPr/>
        </p:nvSpPr>
        <p:spPr>
          <a:xfrm>
            <a:off x="0" y="147935"/>
            <a:ext cx="19050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History - 100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86248BF3-A460-CE34-23C0-2EBF4084E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13501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National Socialist Party or Nazi Party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23DEB5-C029-2381-9682-DF1C9DDA439C}"/>
              </a:ext>
            </a:extLst>
          </p:cNvPr>
          <p:cNvSpPr txBox="1"/>
          <p:nvPr/>
        </p:nvSpPr>
        <p:spPr>
          <a:xfrm>
            <a:off x="0" y="147935"/>
            <a:ext cx="19050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History - 100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FF65377-AF14-1E87-57F3-7038FC522FDA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F08F3682-B0D0-FA62-619C-EC76AE242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1351508"/>
            <a:ext cx="9144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44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was the systematic, state-sponsored persecution and murder of Jews and other groups the Nazis considered inferior in countries Germany controlled?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054DAC-1485-907D-B308-CEF8639AF233}"/>
              </a:ext>
            </a:extLst>
          </p:cNvPr>
          <p:cNvSpPr txBox="1"/>
          <p:nvPr/>
        </p:nvSpPr>
        <p:spPr>
          <a:xfrm>
            <a:off x="0" y="147935"/>
            <a:ext cx="19050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History - 200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Holocaust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454758-B307-23A4-B9D7-8B621342E869}"/>
              </a:ext>
            </a:extLst>
          </p:cNvPr>
          <p:cNvSpPr txBox="1"/>
          <p:nvPr/>
        </p:nvSpPr>
        <p:spPr>
          <a:xfrm>
            <a:off x="0" y="147935"/>
            <a:ext cx="19050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History - 200</a:t>
            </a:r>
          </a:p>
        </p:txBody>
      </p:sp>
      <p:sp>
        <p:nvSpPr>
          <p:cNvPr id="5" name="Bevel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A92E339-9E65-CC5B-C7D9-16B83D1723DB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FF6CC5F3-450F-1DA9-A83A-ED4A557A4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0" y="1536174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was the name for the period after World War II when countries threatened to attack each other with nuclear weapons?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12BC7F-D5CA-17DE-E4DB-E4805807051D}"/>
              </a:ext>
            </a:extLst>
          </p:cNvPr>
          <p:cNvSpPr txBox="1"/>
          <p:nvPr/>
        </p:nvSpPr>
        <p:spPr>
          <a:xfrm>
            <a:off x="0" y="147935"/>
            <a:ext cx="19050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History - 300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618" y="3013502"/>
            <a:ext cx="91227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Cold War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50E025-5204-56BE-1FD8-24A4FD9CB6FF}"/>
              </a:ext>
            </a:extLst>
          </p:cNvPr>
          <p:cNvSpPr txBox="1"/>
          <p:nvPr/>
        </p:nvSpPr>
        <p:spPr>
          <a:xfrm>
            <a:off x="0" y="147935"/>
            <a:ext cx="19050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History - 300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8991859-D242-D4F0-7D06-5D3E92956529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248D3644-7C46-3CD4-2150-E177C515D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2041525" y="1128713"/>
            <a:ext cx="1841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sz="7200" b="0">
              <a:solidFill>
                <a:schemeClr val="tx1"/>
              </a:solidFill>
            </a:endParaRP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0" y="264417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Who is Germany's first</a:t>
            </a:r>
            <a:b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female chancellor?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20DEB5-0018-D104-6739-91478AA936B4}"/>
              </a:ext>
            </a:extLst>
          </p:cNvPr>
          <p:cNvSpPr txBox="1"/>
          <p:nvPr/>
        </p:nvSpPr>
        <p:spPr>
          <a:xfrm>
            <a:off x="0" y="147935"/>
            <a:ext cx="31242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People and Titles - 100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A548F41F-D178-A55C-9AD0-819528F17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36174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was the name of the wall built by East Germany to separate the communist part of the capital city from the free sections?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39C3C1-4559-C6AF-DE50-C400B6DC95FB}"/>
              </a:ext>
            </a:extLst>
          </p:cNvPr>
          <p:cNvSpPr txBox="1"/>
          <p:nvPr/>
        </p:nvSpPr>
        <p:spPr>
          <a:xfrm>
            <a:off x="0" y="147935"/>
            <a:ext cx="19050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History - 400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EFEC8355-2144-8325-B8EC-124A0A5A7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8" y="3013502"/>
            <a:ext cx="91227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Berlin Wall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E0D5B5-FF4D-AACA-1FE7-137DECA351F7}"/>
              </a:ext>
            </a:extLst>
          </p:cNvPr>
          <p:cNvSpPr txBox="1"/>
          <p:nvPr/>
        </p:nvSpPr>
        <p:spPr>
          <a:xfrm>
            <a:off x="0" y="147935"/>
            <a:ext cx="19050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History - 400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277FF23-1A09-5C58-E719-D0B177B0AFF3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5F5C9A91-CA67-52BB-BBAA-0B87790D9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71BEB33A-F5B0-C13D-419D-26D9362E1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166842"/>
            <a:ext cx="914399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alliance of Eastern European countries was formed in 1949 to counteract the North Atlantic Treaty Organization (NATO)?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8C5923-33B1-F3B4-0C7B-C4FCB545C36E}"/>
              </a:ext>
            </a:extLst>
          </p:cNvPr>
          <p:cNvSpPr txBox="1"/>
          <p:nvPr/>
        </p:nvSpPr>
        <p:spPr>
          <a:xfrm>
            <a:off x="0" y="147935"/>
            <a:ext cx="19050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History - 500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64DCE20B-D4C2-6D24-F5ED-CCEADBE4C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1350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Warsaw Pact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3FE11A-632A-A9BD-064C-F72BF8597B83}"/>
              </a:ext>
            </a:extLst>
          </p:cNvPr>
          <p:cNvSpPr txBox="1"/>
          <p:nvPr/>
        </p:nvSpPr>
        <p:spPr>
          <a:xfrm>
            <a:off x="0" y="147935"/>
            <a:ext cx="19050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History - 500</a:t>
            </a:r>
          </a:p>
        </p:txBody>
      </p:sp>
      <p:sp>
        <p:nvSpPr>
          <p:cNvPr id="5" name="Bevel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3D4927C-C04A-50C7-232D-D6CA2624BB42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2F10125B-B731-5E84-085E-BDC4354EC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0" y="264417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is the name of a German freeway?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0218E0-C049-9264-1F95-24BF1D624291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- 100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autobahn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1BE9B5-4BF8-3B8A-F3AE-6280BDF4E9E9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- 100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E1D4C86-25AB-C4DE-29B5-413AEEAB3498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4973635C-C892-75B4-B610-DFC64FEE6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" y="1905506"/>
            <a:ext cx="914399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type of precipitation has increased acidity caused by air pollution and other environmental factors?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F507A2-B47E-907C-E5FD-5831633A3C1F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- 200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acid rain</a:t>
            </a:r>
            <a:endParaRPr lang="en-US" sz="6000" dirty="0">
              <a:solidFill>
                <a:schemeClr val="tx1"/>
              </a:solidFill>
              <a:uFill>
                <a:solidFill>
                  <a:schemeClr val="bg1"/>
                </a:solidFill>
              </a:uFill>
              <a:latin typeface="Georgia" panose="020405020504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4F7226-4A7F-FF8D-1541-A46B0DFF03CE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- 200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2D7AA82-545A-95F6-3F91-4D0128CAAB77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663A3C27-A5E6-D1EF-8D92-449E3F08F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is the name of a</a:t>
            </a:r>
            <a:b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group of people who have agreed to work together</a:t>
            </a:r>
            <a:b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for a common goal?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3BC576-8E56-6D8F-ACD2-256BF7607AA9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- 300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55203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alliances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6F7A95-1E46-867C-8857-650F04B9C9C1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- 300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2651170-BA38-C5EF-1808-3278358B544E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8B12F62A-37BA-E3FB-11B6-575F160DE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Angela Merkel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F44299-D22D-4C70-4B66-A4B58FCAC58C}"/>
              </a:ext>
            </a:extLst>
          </p:cNvPr>
          <p:cNvSpPr txBox="1"/>
          <p:nvPr/>
        </p:nvSpPr>
        <p:spPr>
          <a:xfrm>
            <a:off x="0" y="147935"/>
            <a:ext cx="31242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People and Titles - 100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6DBC4B9-5206-4277-57E0-FF7E6DB614A8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CDFF0136-B10E-0B44-EC58-925965891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0" y="264417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is the name of the</a:t>
            </a:r>
            <a:b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states of Germany?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D2A0B4-F749-E765-5800-5D3F10476C5E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- 400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Länder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8A3CC10-AB13-8944-F26C-67D89DA26DD6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EE0B2C41-BE3E-13CF-3349-21672C90F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9CF013-DA69-E0A8-FCB4-30ABE997A452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- 400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350" y="1536174"/>
            <a:ext cx="91376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is the name of</a:t>
            </a:r>
            <a:b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the lower house of the German Parliament whose members are elected by citizens of the states?</a:t>
            </a:r>
            <a:endParaRPr lang="en-US" sz="4000" dirty="0">
              <a:solidFill>
                <a:srgbClr val="4D884D"/>
              </a:solidFill>
              <a:effectLst>
                <a:innerShdw blurRad="114300">
                  <a:prstClr val="black"/>
                </a:innerShdw>
              </a:effectLst>
              <a:latin typeface="Times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14BA3A-CA7E-484D-4EB9-E11E982CB5C3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- 500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Bundestag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1387E90-67D9-4249-249F-1C2053C152DF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93F38DD9-A451-286F-0F59-32FFEAA50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8DCE94-F03B-15C9-629C-F4FE502C946B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- 500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5"/>
          <p:cNvSpPr>
            <a:spLocks noChangeArrowheads="1"/>
          </p:cNvSpPr>
          <p:nvPr/>
        </p:nvSpPr>
        <p:spPr bwMode="auto">
          <a:xfrm>
            <a:off x="0" y="468103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Make your wager on the scoresheet and prepare for</a:t>
            </a:r>
          </a:p>
          <a:p>
            <a:pPr algn="ctr" eaLnBrk="0" hangingPunct="0">
              <a:defRPr/>
            </a:pP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the final question!</a:t>
            </a:r>
          </a:p>
        </p:txBody>
      </p:sp>
      <p:sp>
        <p:nvSpPr>
          <p:cNvPr id="6" name="Bevel 5">
            <a:hlinkClick r:id="rId3" action="ppaction://hlinksldjump" highlightClick="1"/>
          </p:cNvPr>
          <p:cNvSpPr/>
          <p:nvPr/>
        </p:nvSpPr>
        <p:spPr>
          <a:xfrm>
            <a:off x="302846" y="6008688"/>
            <a:ext cx="25908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Final Question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68DB24-2063-EE05-E6C2-0795BC8CD5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1318" y="610826"/>
            <a:ext cx="6721364" cy="3795594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0" y="1536174"/>
            <a:ext cx="913515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is the name for</a:t>
            </a:r>
            <a:b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the upper house of the German Parliament whose members are appointed by individual states?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2A3AE4-E47C-B5C5-2A0B-0FE52A0E76EC}"/>
              </a:ext>
            </a:extLst>
          </p:cNvPr>
          <p:cNvSpPr txBox="1"/>
          <p:nvPr/>
        </p:nvSpPr>
        <p:spPr>
          <a:xfrm>
            <a:off x="0" y="147935"/>
            <a:ext cx="2133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Final Wrap-Up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3">
            <a:hlinkClick r:id="" action="ppaction://hlinkshowjump?jump=endshow"/>
          </p:cNvPr>
          <p:cNvSpPr txBox="1">
            <a:spLocks noChangeArrowheads="1"/>
          </p:cNvSpPr>
          <p:nvPr/>
        </p:nvSpPr>
        <p:spPr bwMode="auto">
          <a:xfrm>
            <a:off x="0" y="3013501"/>
            <a:ext cx="91292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eaLnBrk="0" hangingPunct="0">
              <a:spcBef>
                <a:spcPct val="50000"/>
              </a:spcBef>
              <a:defRPr sz="5400" u="sng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4800" u="none" dirty="0">
                <a:solidFill>
                  <a:schemeClr val="tx1"/>
                </a:solidFill>
                <a:latin typeface="Georgia" panose="02040502050405020303" pitchFamily="18" charset="0"/>
              </a:rPr>
              <a:t>Bundesrat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CDC770-69BC-FA82-BD8F-2B4AFB09ADB9}"/>
              </a:ext>
            </a:extLst>
          </p:cNvPr>
          <p:cNvSpPr txBox="1"/>
          <p:nvPr/>
        </p:nvSpPr>
        <p:spPr>
          <a:xfrm>
            <a:off x="0" y="147935"/>
            <a:ext cx="2133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Final Wrap-Up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152B6A8-DA10-D25D-3820-EF1C7DED7396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58C4AE80-3AD0-D7A7-54E0-2341E57D3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533400" y="2438400"/>
            <a:ext cx="8077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7200" b="0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  <a:cs typeface="Times New Roman" charset="0"/>
              </a:rPr>
              <a:t>Under which emperor</a:t>
            </a:r>
            <a:b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  <a:cs typeface="Times New Roman" charset="0"/>
              </a:rPr>
            </a:b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  <a:cs typeface="Times New Roman" charset="0"/>
              </a:rPr>
              <a:t>was Germany unified from many smaller states into one kingdom?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26A999-F864-EABB-118F-0F8A402A1659}"/>
              </a:ext>
            </a:extLst>
          </p:cNvPr>
          <p:cNvSpPr txBox="1"/>
          <p:nvPr/>
        </p:nvSpPr>
        <p:spPr>
          <a:xfrm>
            <a:off x="0" y="147935"/>
            <a:ext cx="31242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People and Titles - 200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3999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Emperor (Kaiser)</a:t>
            </a:r>
            <a:b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</a:b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Wilhelm 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C0E5DB-5B0F-0688-7EB5-C01263A829B6}"/>
              </a:ext>
            </a:extLst>
          </p:cNvPr>
          <p:cNvSpPr txBox="1"/>
          <p:nvPr/>
        </p:nvSpPr>
        <p:spPr>
          <a:xfrm>
            <a:off x="0" y="147935"/>
            <a:ext cx="31242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People and Titles - 200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C82CA3D-766E-CECB-92EC-3164EDAB3B94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2C32B8CC-C1B7-6B8D-957D-F7959E33A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Who became the leader of Germany in 1933 who encouraged prejudice and orchestrated the Holocaust?</a:t>
            </a:r>
            <a:endParaRPr lang="en-US" sz="5400" dirty="0">
              <a:solidFill>
                <a:srgbClr val="4D884D"/>
              </a:solidFill>
              <a:effectLst>
                <a:innerShdw blurRad="114300">
                  <a:prstClr val="black"/>
                </a:inn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BBC333-3E13-3429-18AC-E8EA0DEB9EEF}"/>
              </a:ext>
            </a:extLst>
          </p:cNvPr>
          <p:cNvSpPr txBox="1"/>
          <p:nvPr/>
        </p:nvSpPr>
        <p:spPr>
          <a:xfrm>
            <a:off x="0" y="147935"/>
            <a:ext cx="31242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People and Titles - 300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3400" y="2438400"/>
            <a:ext cx="8077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7200" b="0"/>
          </a:p>
        </p:txBody>
      </p:sp>
      <p:sp>
        <p:nvSpPr>
          <p:cNvPr id="18436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Adolph Hitler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F8851A-304D-CA88-7108-B33A1D2CE208}"/>
              </a:ext>
            </a:extLst>
          </p:cNvPr>
          <p:cNvSpPr txBox="1"/>
          <p:nvPr/>
        </p:nvSpPr>
        <p:spPr>
          <a:xfrm>
            <a:off x="0" y="147935"/>
            <a:ext cx="31242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People and Titles - 300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016BA8B-49C6-2713-61C2-7F03CF52AF08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63F5D981-FD07-49E7-B01A-141F0A8E1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 bwMode="auto">
        <a:gradFill>
          <a:gsLst>
            <a:gs pos="0">
              <a:schemeClr val="tx1"/>
            </a:gs>
            <a:gs pos="22000">
              <a:schemeClr val="tx1">
                <a:lumMod val="85000"/>
                <a:lumOff val="15000"/>
              </a:schemeClr>
            </a:gs>
            <a:gs pos="47000">
              <a:schemeClr val="tx1">
                <a:lumMod val="75000"/>
                <a:lumOff val="25000"/>
              </a:schemeClr>
            </a:gs>
            <a:gs pos="99000">
              <a:srgbClr val="0BB7DF"/>
            </a:gs>
            <a:gs pos="93000">
              <a:srgbClr val="1579BD"/>
            </a:gs>
            <a:gs pos="86000">
              <a:schemeClr val="tx1">
                <a:lumMod val="50000"/>
                <a:lumOff val="50000"/>
              </a:schemeClr>
            </a:gs>
            <a:gs pos="78000">
              <a:schemeClr val="bg1">
                <a:lumMod val="50000"/>
              </a:schemeClr>
            </a:gs>
            <a:gs pos="71000">
              <a:schemeClr val="tx1">
                <a:lumMod val="50000"/>
                <a:lumOff val="50000"/>
              </a:schemeClr>
            </a:gs>
          </a:gsLst>
          <a:lin ang="5400000" scaled="0"/>
        </a:gradFill>
        <a:ln w="9525">
          <a:solidFill>
            <a:schemeClr val="tx1"/>
          </a:solidFill>
          <a:miter lim="800000"/>
          <a:headEnd/>
          <a:tailEnd/>
        </a:ln>
      </a:spPr>
      <a:bodyPr wrap="none" anchor="ctr"/>
      <a:lstStyle>
        <a:defPPr algn="ctr" eaLnBrk="0" hangingPunct="0"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34952</TotalTime>
  <Words>939</Words>
  <Application>Microsoft Macintosh PowerPoint</Application>
  <PresentationFormat>On-screen Show (4:3)</PresentationFormat>
  <Paragraphs>255</Paragraphs>
  <Slides>56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Comic Sans MS</vt:lpstr>
      <vt:lpstr>Franklin Gothic Book</vt:lpstr>
      <vt:lpstr>Frutiger LT Std 45 Light</vt:lpstr>
      <vt:lpstr>Georgia</vt:lpstr>
      <vt:lpstr>Times</vt:lpstr>
      <vt:lpstr>Times New Roman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Studies Grade 6 Chapter 6</dc:title>
  <dc:subject>Clairmont Press 2025</dc:subject>
  <dc:creator/>
  <cp:keywords>wrap-up</cp:keywords>
  <dc:description/>
  <cp:lastModifiedBy>Emmett Mullins</cp:lastModifiedBy>
  <cp:revision>436</cp:revision>
  <dcterms:created xsi:type="dcterms:W3CDTF">1999-03-08T16:42:31Z</dcterms:created>
  <dcterms:modified xsi:type="dcterms:W3CDTF">2025-09-13T01:50:08Z</dcterms:modified>
  <cp:category/>
</cp:coreProperties>
</file>