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58"/>
  </p:notesMasterIdLst>
  <p:sldIdLst>
    <p:sldId id="324" r:id="rId2"/>
    <p:sldId id="256" r:id="rId3"/>
    <p:sldId id="350" r:id="rId4"/>
    <p:sldId id="259" r:id="rId5"/>
    <p:sldId id="291" r:id="rId6"/>
    <p:sldId id="260" r:id="rId7"/>
    <p:sldId id="293" r:id="rId8"/>
    <p:sldId id="261" r:id="rId9"/>
    <p:sldId id="292" r:id="rId10"/>
    <p:sldId id="262" r:id="rId11"/>
    <p:sldId id="294" r:id="rId12"/>
    <p:sldId id="263" r:id="rId13"/>
    <p:sldId id="295" r:id="rId14"/>
    <p:sldId id="264" r:id="rId15"/>
    <p:sldId id="296" r:id="rId16"/>
    <p:sldId id="265" r:id="rId17"/>
    <p:sldId id="297" r:id="rId18"/>
    <p:sldId id="266" r:id="rId19"/>
    <p:sldId id="298" r:id="rId20"/>
    <p:sldId id="267" r:id="rId21"/>
    <p:sldId id="299" r:id="rId22"/>
    <p:sldId id="268" r:id="rId23"/>
    <p:sldId id="300" r:id="rId24"/>
    <p:sldId id="269" r:id="rId25"/>
    <p:sldId id="301" r:id="rId26"/>
    <p:sldId id="270" r:id="rId27"/>
    <p:sldId id="302" r:id="rId28"/>
    <p:sldId id="271" r:id="rId29"/>
    <p:sldId id="303" r:id="rId30"/>
    <p:sldId id="272" r:id="rId31"/>
    <p:sldId id="304" r:id="rId32"/>
    <p:sldId id="273" r:id="rId33"/>
    <p:sldId id="305" r:id="rId34"/>
    <p:sldId id="274" r:id="rId35"/>
    <p:sldId id="306" r:id="rId36"/>
    <p:sldId id="275" r:id="rId37"/>
    <p:sldId id="307" r:id="rId38"/>
    <p:sldId id="276" r:id="rId39"/>
    <p:sldId id="308" r:id="rId40"/>
    <p:sldId id="277" r:id="rId41"/>
    <p:sldId id="309" r:id="rId42"/>
    <p:sldId id="278" r:id="rId43"/>
    <p:sldId id="310" r:id="rId44"/>
    <p:sldId id="279" r:id="rId45"/>
    <p:sldId id="311" r:id="rId46"/>
    <p:sldId id="280" r:id="rId47"/>
    <p:sldId id="312" r:id="rId48"/>
    <p:sldId id="281" r:id="rId49"/>
    <p:sldId id="313" r:id="rId50"/>
    <p:sldId id="282" r:id="rId51"/>
    <p:sldId id="314" r:id="rId52"/>
    <p:sldId id="283" r:id="rId53"/>
    <p:sldId id="315" r:id="rId54"/>
    <p:sldId id="325" r:id="rId55"/>
    <p:sldId id="290" r:id="rId56"/>
    <p:sldId id="321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884D"/>
    <a:srgbClr val="60A65C"/>
    <a:srgbClr val="72C06C"/>
    <a:srgbClr val="BE681E"/>
    <a:srgbClr val="F7941D"/>
    <a:srgbClr val="F8B057"/>
    <a:srgbClr val="E00C7B"/>
    <a:srgbClr val="C41F77"/>
    <a:srgbClr val="AE2973"/>
    <a:srgbClr val="A14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19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9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E25D9B-50EE-490C-BCEC-37E6821C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6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398C9F1-223A-4333-A2FE-7562F3685978}" type="slidenum">
              <a:rPr lang="en-US" sz="1200" b="0" smtClean="0">
                <a:solidFill>
                  <a:schemeClr val="tx1"/>
                </a:solidFill>
              </a:rPr>
              <a:pPr/>
              <a:t>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03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A78589-4D1B-4CE5-942C-C4A8E44FEB9B}" type="slidenum">
              <a:rPr lang="en-US" sz="1200" b="0" smtClean="0">
                <a:solidFill>
                  <a:schemeClr val="tx1"/>
                </a:solidFill>
              </a:rPr>
              <a:pPr/>
              <a:t>10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89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F8E536-B94E-4209-BBC3-7D4AA0551C57}" type="slidenum">
              <a:rPr lang="en-US" sz="1200" b="0" smtClean="0">
                <a:solidFill>
                  <a:schemeClr val="tx1"/>
                </a:solidFill>
              </a:rPr>
              <a:pPr/>
              <a:t>11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3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4F63E7-A976-4C20-B63F-5A85914356B2}" type="slidenum">
              <a:rPr lang="en-US" sz="1200" b="0" smtClean="0">
                <a:solidFill>
                  <a:schemeClr val="tx1"/>
                </a:solidFill>
              </a:rPr>
              <a:pPr/>
              <a:t>12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52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8C588B2-3854-40FB-A2B2-EA3236ECE2C7}" type="slidenum">
              <a:rPr lang="en-US" sz="1200" b="0" smtClean="0">
                <a:solidFill>
                  <a:schemeClr val="tx1"/>
                </a:solidFill>
              </a:rPr>
              <a:pPr/>
              <a:t>13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54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4F99063-2562-4C9E-B327-BF109BEF901B}" type="slidenum">
              <a:rPr lang="en-US" sz="1200" b="0" smtClean="0">
                <a:solidFill>
                  <a:schemeClr val="tx1"/>
                </a:solidFill>
              </a:rPr>
              <a:pPr/>
              <a:t>14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97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569B8B-9135-462D-AD85-BA9F769157C2}" type="slidenum">
              <a:rPr lang="en-US" sz="1200" b="0" smtClean="0">
                <a:solidFill>
                  <a:schemeClr val="tx1"/>
                </a:solidFill>
              </a:rPr>
              <a:pPr/>
              <a:t>15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03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AC6B954-E2CC-48BD-BC87-377EA0BF1CD7}" type="slidenum">
              <a:rPr lang="en-US" sz="1200" b="0" smtClean="0">
                <a:solidFill>
                  <a:schemeClr val="tx1"/>
                </a:solidFill>
              </a:rPr>
              <a:pPr/>
              <a:t>16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15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B57FAF5-35B9-46F3-BF3D-437A176453A5}" type="slidenum">
              <a:rPr lang="en-US" sz="1200" b="0" smtClean="0">
                <a:solidFill>
                  <a:schemeClr val="tx1"/>
                </a:solidFill>
              </a:rPr>
              <a:pPr/>
              <a:t>17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61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799495A-92F9-4812-9FE5-2F574B31C856}" type="slidenum">
              <a:rPr lang="en-US" sz="1200" b="0" smtClean="0">
                <a:solidFill>
                  <a:schemeClr val="tx1"/>
                </a:solidFill>
              </a:rPr>
              <a:pPr/>
              <a:t>18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40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F0294ED-6B0C-4D7C-92F3-925D121EB61A}" type="slidenum">
              <a:rPr lang="en-US" sz="1200" b="0" smtClean="0">
                <a:solidFill>
                  <a:schemeClr val="tx1"/>
                </a:solidFill>
              </a:rPr>
              <a:pPr/>
              <a:t>19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9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FD6673-AB6C-43C4-87FD-1C813D00BE11}" type="slidenum">
              <a:rPr lang="en-US" sz="1200" b="0" smtClean="0">
                <a:solidFill>
                  <a:schemeClr val="tx1"/>
                </a:solidFill>
              </a:rPr>
              <a:pPr/>
              <a:t>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01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5118072-A981-4EB9-A2A9-692DCAA35DD2}" type="slidenum">
              <a:rPr lang="en-US" sz="1200" b="0" smtClean="0">
                <a:solidFill>
                  <a:schemeClr val="tx1"/>
                </a:solidFill>
              </a:rPr>
              <a:pPr/>
              <a:t>20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8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03C02C3-3142-42E6-9780-8E5CA44101EB}" type="slidenum">
              <a:rPr lang="en-US" sz="1200" b="0" smtClean="0">
                <a:solidFill>
                  <a:schemeClr val="tx1"/>
                </a:solidFill>
              </a:rPr>
              <a:pPr/>
              <a:t>21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97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0E68A5D-DE81-4801-826A-2698C5D6A030}" type="slidenum">
              <a:rPr lang="en-US" sz="1200" b="0" smtClean="0">
                <a:solidFill>
                  <a:schemeClr val="tx1"/>
                </a:solidFill>
              </a:rPr>
              <a:pPr/>
              <a:t>22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2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79AB606-A88A-4067-9F47-00A7A15013A9}" type="slidenum">
              <a:rPr lang="en-US" sz="1200" b="0" smtClean="0">
                <a:solidFill>
                  <a:schemeClr val="tx1"/>
                </a:solidFill>
              </a:rPr>
              <a:pPr/>
              <a:t>23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20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C11984B-B9D4-4F7B-997B-E4E83606D049}" type="slidenum">
              <a:rPr lang="en-US" sz="1200" b="0" smtClean="0">
                <a:solidFill>
                  <a:schemeClr val="tx1"/>
                </a:solidFill>
              </a:rPr>
              <a:pPr/>
              <a:t>24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32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CC9726D-7388-45FF-8A67-6B5EE0681955}" type="slidenum">
              <a:rPr lang="en-US" sz="1200" b="0" smtClean="0">
                <a:solidFill>
                  <a:schemeClr val="tx1"/>
                </a:solidFill>
              </a:rPr>
              <a:pPr/>
              <a:t>25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31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638C9-C764-4795-8958-2CED05B39FE8}" type="slidenum">
              <a:rPr lang="en-US" sz="1200" b="0" smtClean="0">
                <a:solidFill>
                  <a:schemeClr val="tx1"/>
                </a:solidFill>
              </a:rPr>
              <a:pPr/>
              <a:t>26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30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7809A3-C22A-44D3-83C1-F4DF4883D226}" type="slidenum">
              <a:rPr lang="en-US" sz="1200" b="0" smtClean="0">
                <a:solidFill>
                  <a:schemeClr val="tx1"/>
                </a:solidFill>
              </a:rPr>
              <a:pPr/>
              <a:t>27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75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FA9761-5AC7-4FDB-ACA5-52A3260D46DE}" type="slidenum">
              <a:rPr lang="en-US" sz="1200" b="0" smtClean="0">
                <a:solidFill>
                  <a:schemeClr val="tx1"/>
                </a:solidFill>
              </a:rPr>
              <a:pPr/>
              <a:t>28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7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8F61B61-74D3-4DD7-8962-6E7DCBCD4479}" type="slidenum">
              <a:rPr lang="en-US" sz="1200" b="0" smtClean="0">
                <a:solidFill>
                  <a:schemeClr val="tx1"/>
                </a:solidFill>
              </a:rPr>
              <a:pPr/>
              <a:t>29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1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249D060-E281-4631-A82F-6EB961D0FE24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2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94D695-AA4F-4103-92E0-F72EB96F666A}" type="slidenum">
              <a:rPr lang="en-US" sz="1200" b="0" smtClean="0">
                <a:solidFill>
                  <a:schemeClr val="tx1"/>
                </a:solidFill>
              </a:rPr>
              <a:pPr/>
              <a:t>30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52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882BDAE-7AAD-4A41-809D-BC250B95FFCB}" type="slidenum">
              <a:rPr lang="en-US" sz="1200" b="0" smtClean="0">
                <a:solidFill>
                  <a:schemeClr val="tx1"/>
                </a:solidFill>
              </a:rPr>
              <a:pPr/>
              <a:t>31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90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B6AB4A-82DE-4556-BB4A-871FCD09EF17}" type="slidenum">
              <a:rPr lang="en-US" sz="1200" b="0" smtClean="0">
                <a:solidFill>
                  <a:schemeClr val="tx1"/>
                </a:solidFill>
              </a:rPr>
              <a:pPr/>
              <a:t>32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78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8F962D7-3228-481A-8C9C-BA298EB57461}" type="slidenum">
              <a:rPr lang="en-US" sz="1200" b="0" smtClean="0">
                <a:solidFill>
                  <a:schemeClr val="tx1"/>
                </a:solidFill>
              </a:rPr>
              <a:pPr/>
              <a:t>33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63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D392C9-28D3-428A-A897-FD39DECD5DC2}" type="slidenum">
              <a:rPr lang="en-US" sz="1200" b="0" smtClean="0">
                <a:solidFill>
                  <a:schemeClr val="tx1"/>
                </a:solidFill>
              </a:rPr>
              <a:pPr/>
              <a:t>34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21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044D4BF-07C2-45A3-865C-B98A6BC5DBE7}" type="slidenum">
              <a:rPr lang="en-US" sz="1200" b="0" smtClean="0">
                <a:solidFill>
                  <a:schemeClr val="tx1"/>
                </a:solidFill>
              </a:rPr>
              <a:pPr/>
              <a:t>35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68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1896109-3BCF-4FAA-86A7-602A7FD608E6}" type="slidenum">
              <a:rPr lang="en-US" sz="1200" b="0" smtClean="0">
                <a:solidFill>
                  <a:schemeClr val="tx1"/>
                </a:solidFill>
              </a:rPr>
              <a:pPr/>
              <a:t>36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25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01D808-CE96-49CD-9B34-9CA60BA1B66C}" type="slidenum">
              <a:rPr lang="en-US" sz="1200" b="0" smtClean="0">
                <a:solidFill>
                  <a:schemeClr val="tx1"/>
                </a:solidFill>
              </a:rPr>
              <a:pPr/>
              <a:t>37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36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D000B13-6910-41F3-9A1B-5B91BF5B9375}" type="slidenum">
              <a:rPr lang="en-US" sz="1200" b="0" smtClean="0">
                <a:solidFill>
                  <a:schemeClr val="tx1"/>
                </a:solidFill>
              </a:rPr>
              <a:pPr/>
              <a:t>38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023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64BDE6-6CB2-4FAD-879E-70977D797AD4}" type="slidenum">
              <a:rPr lang="en-US" sz="1200" b="0" smtClean="0">
                <a:solidFill>
                  <a:schemeClr val="tx1"/>
                </a:solidFill>
              </a:rPr>
              <a:pPr/>
              <a:t>39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9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915483D-E68D-4414-B30D-1E15E8F3BB16}" type="slidenum">
              <a:rPr 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18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C51A13-1C3C-4D46-817E-186035320028}" type="slidenum">
              <a:rPr lang="en-US" sz="1200" b="0" smtClean="0">
                <a:solidFill>
                  <a:schemeClr val="tx1"/>
                </a:solidFill>
              </a:rPr>
              <a:pPr/>
              <a:t>40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25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570AE2-1F08-46BA-A71D-4834F27620C1}" type="slidenum">
              <a:rPr lang="en-US" sz="1200" b="0" smtClean="0">
                <a:solidFill>
                  <a:schemeClr val="tx1"/>
                </a:solidFill>
              </a:rPr>
              <a:pPr/>
              <a:t>41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61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3C7A509-55FC-46C7-A748-9B18EB4B2FD9}" type="slidenum">
              <a:rPr lang="en-US" sz="1200" b="0" smtClean="0">
                <a:solidFill>
                  <a:schemeClr val="tx1"/>
                </a:solidFill>
              </a:rPr>
              <a:pPr/>
              <a:t>42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84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4C27C60-B86F-4A11-B891-AB047B9F0342}" type="slidenum">
              <a:rPr lang="en-US" sz="1200" b="0" smtClean="0">
                <a:solidFill>
                  <a:schemeClr val="tx1"/>
                </a:solidFill>
              </a:rPr>
              <a:pPr/>
              <a:t>43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30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FA08FD-2DEE-4A98-90A4-98B24B631D84}" type="slidenum">
              <a:rPr lang="en-US" sz="1200" b="0" smtClean="0">
                <a:solidFill>
                  <a:schemeClr val="tx1"/>
                </a:solidFill>
              </a:rPr>
              <a:pPr/>
              <a:t>44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2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5A373E4-4068-4092-B420-5098F1EB1416}" type="slidenum">
              <a:rPr lang="en-US" sz="1200" b="0" smtClean="0">
                <a:solidFill>
                  <a:schemeClr val="tx1"/>
                </a:solidFill>
              </a:rPr>
              <a:pPr/>
              <a:t>45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546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BD63443-B6A3-4FD0-9BDB-F1E4296A540D}" type="slidenum">
              <a:rPr lang="en-US" sz="1200" b="0" smtClean="0">
                <a:solidFill>
                  <a:schemeClr val="tx1"/>
                </a:solidFill>
              </a:rPr>
              <a:pPr/>
              <a:t>46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51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C56F4E3-5E8B-433F-839B-5B16C22F1CD6}" type="slidenum">
              <a:rPr lang="en-US" sz="1200" b="0" smtClean="0">
                <a:solidFill>
                  <a:schemeClr val="tx1"/>
                </a:solidFill>
              </a:rPr>
              <a:pPr/>
              <a:t>47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74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73664D-B1D3-4E2C-9347-B723265997F6}" type="slidenum">
              <a:rPr lang="en-US" sz="1200" b="0" smtClean="0">
                <a:solidFill>
                  <a:schemeClr val="tx1"/>
                </a:solidFill>
              </a:rPr>
              <a:pPr/>
              <a:t>48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6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9F4E9C-584A-4730-BBAA-A3AA960861DC}" type="slidenum">
              <a:rPr lang="en-US" sz="1200" b="0" smtClean="0">
                <a:solidFill>
                  <a:schemeClr val="tx1"/>
                </a:solidFill>
              </a:rPr>
              <a:pPr/>
              <a:t>49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2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FB7EE94-6691-46C6-B51E-F14B3BEA539D}" type="slidenum">
              <a:rPr 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704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56F2B9C-B6A5-41E2-8F6B-E866049C68E9}" type="slidenum">
              <a:rPr lang="en-US" sz="1200" b="0" smtClean="0">
                <a:solidFill>
                  <a:schemeClr val="tx1"/>
                </a:solidFill>
              </a:rPr>
              <a:pPr/>
              <a:t>50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824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15A1DAD-B4CC-4DEA-B949-7EBF234CFBDB}" type="slidenum">
              <a:rPr lang="en-US" sz="1200" b="0" smtClean="0">
                <a:solidFill>
                  <a:schemeClr val="tx1"/>
                </a:solidFill>
              </a:rPr>
              <a:pPr/>
              <a:t>51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514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5F0CC1-5D4F-4A58-9F85-A383FD90D2F0}" type="slidenum">
              <a:rPr lang="en-US" sz="1200" b="0" smtClean="0">
                <a:solidFill>
                  <a:schemeClr val="tx1"/>
                </a:solidFill>
              </a:rPr>
              <a:pPr/>
              <a:t>52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784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F9CE3E7-8637-4443-A23D-C93A384EF1E1}" type="slidenum">
              <a:rPr lang="en-US" sz="1200" b="0" smtClean="0">
                <a:solidFill>
                  <a:schemeClr val="tx1"/>
                </a:solidFill>
              </a:rPr>
              <a:pPr/>
              <a:t>53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687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2CD4C5-F52D-49ED-B207-DF2EFEF276DA}" type="slidenum">
              <a:rPr lang="en-US" sz="1200" b="0" smtClean="0">
                <a:solidFill>
                  <a:schemeClr val="tx1"/>
                </a:solidFill>
              </a:rPr>
              <a:pPr/>
              <a:t>54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956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5FBDE14-88A1-4ACC-B8FE-9FEF0D2EAB4E}" type="slidenum">
              <a:rPr lang="en-US" sz="1200" b="0" smtClean="0">
                <a:solidFill>
                  <a:schemeClr val="tx1"/>
                </a:solidFill>
              </a:rPr>
              <a:pPr/>
              <a:t>55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597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8D97DB-FF01-4B6F-AB04-4F456A13CA52}" type="slidenum">
              <a:rPr lang="en-US" sz="1200" b="0" smtClean="0">
                <a:solidFill>
                  <a:schemeClr val="tx1"/>
                </a:solidFill>
              </a:rPr>
              <a:pPr/>
              <a:t>56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9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3FB677A-6ECF-42DF-9605-E4A60A57A591}" type="slidenum">
              <a:rPr 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4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B01DE7-7CA5-4088-B575-C5741E8C2C39}" type="slidenum">
              <a:rPr lang="en-US" sz="1200" b="0" smtClean="0">
                <a:solidFill>
                  <a:schemeClr val="tx1"/>
                </a:solidFill>
              </a:rPr>
              <a:pPr/>
              <a:t>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0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D09F25F-FAF6-4787-8B93-A30F3D687B1E}" type="slidenum">
              <a:rPr lang="en-US" sz="1200" b="0" smtClean="0">
                <a:solidFill>
                  <a:schemeClr val="tx1"/>
                </a:solidFill>
              </a:rPr>
              <a:pPr/>
              <a:t>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5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BE83C-810F-472F-AD39-E535F2E5BC2C}" type="slidenum">
              <a:rPr lang="en-US" sz="1200" b="0" smtClean="0">
                <a:solidFill>
                  <a:schemeClr val="tx1"/>
                </a:solidFill>
              </a:rPr>
              <a:pPr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8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7011-1D87-48DB-952D-312CD765D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42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AC07-0AB5-4FD6-8129-A962F84D8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B7AD-8607-4B52-B915-BC7C10A9F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BCD9-BF4A-4C79-9559-53590F9BB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1683-C088-4E13-B94A-7F6BE5ED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7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D007-DF4D-4F6F-B821-4169D3F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AF9F-19E7-410E-B589-A9A60730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9B5A-034E-49C2-93DE-4D33767A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9553-3466-42A7-9AEE-754994C83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2D3B-65BC-4B6E-8B9D-332279010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64BB-BCEA-4F3A-B54F-635ACDC6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3230D832-0BBC-45D3-A2F2-D8CCCB3FE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23" r:id="rId3"/>
    <p:sldLayoutId id="2147483816" r:id="rId4"/>
    <p:sldLayoutId id="2147483817" r:id="rId5"/>
    <p:sldLayoutId id="2147483818" r:id="rId6"/>
    <p:sldLayoutId id="2147483819" r:id="rId7"/>
    <p:sldLayoutId id="2147483824" r:id="rId8"/>
    <p:sldLayoutId id="2147483825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6.xml"/><Relationship Id="rId18" Type="http://schemas.openxmlformats.org/officeDocument/2006/relationships/slide" Target="slide22.xml"/><Relationship Id="rId26" Type="http://schemas.openxmlformats.org/officeDocument/2006/relationships/slide" Target="slide42.xml"/><Relationship Id="rId3" Type="http://schemas.openxmlformats.org/officeDocument/2006/relationships/slide" Target="slide54.xml"/><Relationship Id="rId21" Type="http://schemas.openxmlformats.org/officeDocument/2006/relationships/slide" Target="slide48.xml"/><Relationship Id="rId7" Type="http://schemas.openxmlformats.org/officeDocument/2006/relationships/slide" Target="slide12.xml"/><Relationship Id="rId12" Type="http://schemas.openxmlformats.org/officeDocument/2006/relationships/slide" Target="slide16.xml"/><Relationship Id="rId17" Type="http://schemas.openxmlformats.org/officeDocument/2006/relationships/slide" Target="slide20.xml"/><Relationship Id="rId25" Type="http://schemas.openxmlformats.org/officeDocument/2006/relationships/slide" Target="slide32.xml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4.xml"/><Relationship Id="rId24" Type="http://schemas.openxmlformats.org/officeDocument/2006/relationships/slide" Target="slide50.xml"/><Relationship Id="rId5" Type="http://schemas.openxmlformats.org/officeDocument/2006/relationships/slide" Target="slide8.xml"/><Relationship Id="rId15" Type="http://schemas.openxmlformats.org/officeDocument/2006/relationships/slide" Target="slide46.xml"/><Relationship Id="rId23" Type="http://schemas.openxmlformats.org/officeDocument/2006/relationships/slide" Target="slide40.xml"/><Relationship Id="rId28" Type="http://schemas.openxmlformats.org/officeDocument/2006/relationships/slide" Target="slide4.xml"/><Relationship Id="rId10" Type="http://schemas.openxmlformats.org/officeDocument/2006/relationships/slide" Target="slide34.xml"/><Relationship Id="rId19" Type="http://schemas.openxmlformats.org/officeDocument/2006/relationships/slide" Target="slide28.xml"/><Relationship Id="rId4" Type="http://schemas.openxmlformats.org/officeDocument/2006/relationships/slide" Target="slide6.xml"/><Relationship Id="rId9" Type="http://schemas.openxmlformats.org/officeDocument/2006/relationships/slide" Target="slide24.xml"/><Relationship Id="rId14" Type="http://schemas.openxmlformats.org/officeDocument/2006/relationships/slide" Target="slide36.xml"/><Relationship Id="rId22" Type="http://schemas.openxmlformats.org/officeDocument/2006/relationships/slide" Target="slide30.xml"/><Relationship Id="rId27" Type="http://schemas.openxmlformats.org/officeDocument/2006/relationships/slide" Target="slide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226601-92CB-FD4E-DB18-D8E07E405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9" y="3320772"/>
            <a:ext cx="9112259" cy="306075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BF5120A-7040-398E-856B-76BA48540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To play the game, go to the next slide and click on a </a:t>
            </a:r>
            <a:r>
              <a:rPr lang="en-US" sz="1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point value 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to go to a question.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Click the </a:t>
            </a:r>
            <a:r>
              <a:rPr lang="en-US" sz="1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Final Wrap-Up </a:t>
            </a:r>
            <a:r>
              <a:rPr lang="en-US" sz="16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button on slide 3 to go to the final question.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F0C8C-A85D-17D2-CAC2-90CEDCB1D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12299"/>
            <a:ext cx="9143998" cy="2443202"/>
          </a:xfrm>
          <a:prstGeom prst="rect">
            <a:avLst/>
          </a:prstGeom>
          <a:effectLst>
            <a:glow rad="88900">
              <a:schemeClr val="tx1">
                <a:alpha val="15000"/>
              </a:schemeClr>
            </a:glow>
            <a:outerShdw blurRad="127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E5FA27-1E01-A88C-0BEE-AA036B6D0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675" y="2718112"/>
            <a:ext cx="8530650" cy="1421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C9EE1-12E2-A6CC-CC2E-5E7351FBE399}"/>
              </a:ext>
            </a:extLst>
          </p:cNvPr>
          <p:cNvSpPr txBox="1"/>
          <p:nvPr/>
        </p:nvSpPr>
        <p:spPr>
          <a:xfrm>
            <a:off x="2057400" y="4080808"/>
            <a:ext cx="5029200" cy="1938992"/>
          </a:xfrm>
          <a:prstGeom prst="rect">
            <a:avLst/>
          </a:prstGeom>
          <a:noFill/>
          <a:ln w="18415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i="1" dirty="0">
                <a:ln w="635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12</a:t>
            </a:r>
          </a:p>
          <a:p>
            <a:pPr algn="ctr">
              <a:defRPr/>
            </a:pPr>
            <a:r>
              <a:rPr lang="en-US" sz="2800" i="1" dirty="0">
                <a:ln w="635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The Geography and History of Latin America</a:t>
            </a:r>
          </a:p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63153-A92C-FE22-C0FA-3B982B4835C0}"/>
              </a:ext>
            </a:extLst>
          </p:cNvPr>
          <p:cNvSpPr txBox="1"/>
          <p:nvPr/>
        </p:nvSpPr>
        <p:spPr>
          <a:xfrm>
            <a:off x="2133598" y="4080808"/>
            <a:ext cx="4876800" cy="1938992"/>
          </a:xfrm>
          <a:prstGeom prst="rect">
            <a:avLst/>
          </a:prstGeom>
          <a:noFill/>
          <a:ln w="18415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i="1" dirty="0">
                <a:gradFill>
                  <a:gsLst>
                    <a:gs pos="50000">
                      <a:srgbClr val="60A65C"/>
                    </a:gs>
                    <a:gs pos="100000">
                      <a:srgbClr val="4D884D"/>
                    </a:gs>
                    <a:gs pos="0">
                      <a:srgbClr val="72C06C"/>
                    </a:gs>
                  </a:gsLst>
                  <a:lin ang="0" scaled="0"/>
                </a:gra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12</a:t>
            </a:r>
          </a:p>
          <a:p>
            <a:pPr algn="ctr">
              <a:defRPr/>
            </a:pPr>
            <a:r>
              <a:rPr lang="en-US" sz="2800" i="1" dirty="0">
                <a:gradFill>
                  <a:gsLst>
                    <a:gs pos="50000">
                      <a:srgbClr val="60A65C"/>
                    </a:gs>
                    <a:gs pos="100000">
                      <a:srgbClr val="4D884D"/>
                    </a:gs>
                    <a:gs pos="0">
                      <a:srgbClr val="72C06C"/>
                    </a:gs>
                  </a:gsLst>
                  <a:lin ang="0" scaled="0"/>
                </a:gra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The Geography and History of Latin America</a:t>
            </a:r>
          </a:p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028616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desert is located along the western side of South America and is the second-driest place on Earth?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96957-F1F9-344C-A3B6-28AD098B740B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- 400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Atacama Desert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5C13432-CFBA-43BA-64E8-7C06E872D47A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7C16574-C36F-4958-0581-5EB8E09F9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D8B4E-31F1-7043-0DBC-BD64ECA68664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- 400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2274838"/>
            <a:ext cx="9137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world's second-longest river located in South America?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F3D62-1EB4-5163-D910-7B041EF549CF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- 500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2458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Amazon River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39F85DA-5777-47FF-5773-B715304F3E4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D693F877-B590-57D7-CBC2-AC6E67584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D0068-92C7-9C7B-01A4-962BD80289AE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- 500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2274838"/>
            <a:ext cx="91439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a narrow strip of land that connects two land masses?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ED64C2-56AC-F7BA-F154-F75ABDBAA5CB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- 100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isthmus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976395F-DCED-E793-6799-97A6889F0AD9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8D53F2A8-D17E-E53A-E8F7-679D3AFC5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26634-6698-C004-6F3F-59CF596117F5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- 100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title is given to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Bishop of Rome, who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is the head of the Roman Catholic Church?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99CDB-6B70-8CEE-6B62-51F8C30226D0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- 200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37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pope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5327E68-B415-4404-414F-3AD0351B1129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3CBE60C-1C9E-4885-108B-FEB87609B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A171B-B949-57BA-640D-9FC93A38043E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- 200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919" y="2028616"/>
            <a:ext cx="91201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civilization developed</a:t>
            </a:r>
            <a:b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Central America on the Yucatán Peninsula reached its peak around 2,000 years ago?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3CD19-BF31-2F7D-C58C-153D068DE318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- 300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Maya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08331BE-1F65-EAEF-C0ED-3BD3B5A06D6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7EFF1F2A-E96C-6005-82AD-7A9E48F41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8CA27-9C4E-F179-9F50-68B69B924056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- 300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728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Places</a:t>
            </a:r>
            <a:endParaRPr lang="en-US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4339" name="AutoShape 2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4713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Terms</a:t>
            </a:r>
            <a:endParaRPr 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340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Economics</a:t>
            </a:r>
          </a:p>
        </p:txBody>
      </p:sp>
      <p:sp>
        <p:nvSpPr>
          <p:cNvPr id="14341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23218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Wild Card</a:t>
            </a:r>
          </a:p>
        </p:txBody>
      </p:sp>
      <p:sp>
        <p:nvSpPr>
          <p:cNvPr id="16392" name="AutoShape 3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791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6393" name="AutoShape 3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4471" y="3439031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6394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131" y="4489836"/>
            <a:ext cx="1676400" cy="112928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6395" name="AutoShape 3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1572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6396" name="AutoShape 3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49" name="AutoShape 3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3178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0" name="AutoShape 3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1308429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1" name="AutoShape 3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1295400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3" name="AutoShape 3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4" name="AutoShape 40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295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5" name="AutoShape 4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6" name="AutoShape 4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2369058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8" name="AutoShape 44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2419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59" name="AutoShape 45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90398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0" name="AutoShape 46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5685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61" name="AutoShape 47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2" name="AutoShape 48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9006" y="3419160"/>
            <a:ext cx="1676400" cy="108356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3" name="AutoShape 49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3429000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5" name="AutoShape 51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6" name="AutoShape 52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4497482"/>
            <a:ext cx="1676400" cy="112928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7" name="AutoShape 53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4490317"/>
            <a:ext cx="1676400" cy="1129284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9" name="AutoShape 55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0" name="AutoShape 56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1" name="AutoShape 57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5619601"/>
            <a:ext cx="1676400" cy="11430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3" name="AutoShape 6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Government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utoShape 34">
            <a:hlinkClick r:id="rId28" action="ppaction://hlinksldjump" highlightClick="1"/>
            <a:extLst>
              <a:ext uri="{FF2B5EF4-FFF2-40B4-BE49-F238E27FC236}">
                <a16:creationId xmlns:a16="http://schemas.microsoft.com/office/drawing/2014/main" id="{89F40CFE-ECD5-7EA7-5ED7-09C77D48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47" y="1311570"/>
            <a:ext cx="1676400" cy="1066800"/>
          </a:xfrm>
          <a:prstGeom prst="actionButtonBlank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4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4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  <p:bldP spid="16394" grpId="0" animBg="1"/>
      <p:bldP spid="16395" grpId="0" animBg="1"/>
      <p:bldP spid="16396" grpId="0" animBg="1"/>
      <p:bldP spid="14349" grpId="0" animBg="1"/>
      <p:bldP spid="14350" grpId="0" animBg="1"/>
      <p:bldP spid="14351" grpId="0" animBg="1"/>
      <p:bldP spid="14353" grpId="0" animBg="1"/>
      <p:bldP spid="14354" grpId="0" animBg="1"/>
      <p:bldP spid="14355" grpId="0" animBg="1"/>
      <p:bldP spid="14356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5" grpId="0" animBg="1"/>
      <p:bldP spid="14366" grpId="0" animBg="1"/>
      <p:bldP spid="14367" grpId="0" animBg="1"/>
      <p:bldP spid="14369" grpId="0" animBg="1"/>
      <p:bldP spid="14370" grpId="0" animBg="1"/>
      <p:bldP spid="14371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1690062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empire was centered</a:t>
            </a:r>
            <a:b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what is now Mexico,</a:t>
            </a:r>
            <a:b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whose capital city was built</a:t>
            </a:r>
            <a:b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on islands in a lake where Mexico City is today?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AA03A-0E6C-83ED-01E6-1F350A7D86B3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- 400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3055203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Aztec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597A48C-CDE0-C2AB-DFAF-16E4D802F527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3980CF5-8961-B5EB-D043-A4DC5700F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ACB01-136E-E6E6-875A-4CEEF0CD490A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- 400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349" y="2367171"/>
            <a:ext cx="913765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empire developed in the Andes Mountains of South America?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72CEE-1DEE-AAE8-713E-BEA4569EF527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- 500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Inca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F6E1CDE-535B-F96D-0365-44F667444CC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EECAD555-0231-7411-5130-5E698DAD8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7623B-9320-DB2B-FEAF-B8DC20EAC8B6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Terms - 500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1690062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for the exchange of goods, people, ideas, plants, animals, and diseases between Europe and the Americas?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B6B02-7B0A-7AE9-9D75-201884B6CE65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- 100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Columbian Exchange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EEFA8B9-DA21-54B7-F7C1-9D22F54AA5C0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DE2DE701-81BD-D74B-5507-F8CC1DE82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A5073-E59F-08F0-9642-2E3EF1DE4562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- 100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of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Spanish soldiers who conquered native people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the "New World?"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B20B0-694A-C6DD-2A2E-84631F61EB10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- 200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conquistadors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DBC004D-548A-293F-DB7E-67DB5816BF0D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3AF11120-48A7-54CB-324D-0A77CD08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5CE55-DE8D-300A-85BA-AEF48F9CC998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- 200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policy, declared by a U.S. President, states that rivalries and wars of countries in the Old World should not affect the freedom and independence of countries in the New World?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4D7DC6-0863-ECA9-B5EA-230216EB361C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- 300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50" y="3055203"/>
            <a:ext cx="9131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Monroe Doctrine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79E797D-12C7-B29D-7D54-2967075202B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18B2F7A0-EC3C-44AA-C0C3-A15F44935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0F27E-C5FD-02F1-70DB-EDA19B031600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- 300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>
            <a:extLst>
              <a:ext uri="{FF2B5EF4-FFF2-40B4-BE49-F238E27FC236}">
                <a16:creationId xmlns:a16="http://schemas.microsoft.com/office/drawing/2014/main" id="{276E045D-880E-334E-DE82-2499C532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If you have completed all the other questions on the board, then</a:t>
            </a:r>
            <a:b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click the button below!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A50F17F1-59E4-4C95-542D-4CBBE46D3058}"/>
              </a:ext>
            </a:extLst>
          </p:cNvPr>
          <p:cNvSpPr/>
          <p:nvPr/>
        </p:nvSpPr>
        <p:spPr bwMode="auto">
          <a:xfrm>
            <a:off x="4238625" y="2344829"/>
            <a:ext cx="666750" cy="1036010"/>
          </a:xfrm>
          <a:prstGeom prst="downArrow">
            <a:avLst/>
          </a:prstGeom>
          <a:solidFill>
            <a:srgbClr val="4D884D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 bwMode="auto">
          <a:xfrm>
            <a:off x="3352800" y="3517406"/>
            <a:ext cx="2438400" cy="1435594"/>
          </a:xfrm>
          <a:prstGeom prst="round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A black background with white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302D4315-0BDD-5DD5-95FE-215E9B9D4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674094"/>
            <a:ext cx="2057400" cy="112221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a person who rules with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total authority, often in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 harsh way?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25ED0-CF12-2682-B937-F15AB41CEDEF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- 400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-4591" y="3055203"/>
            <a:ext cx="914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latin typeface="Georgia" panose="02040502050405020303" pitchFamily="18" charset="0"/>
              </a:rPr>
              <a:t>dictator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B05C0B0-7F83-F57A-E031-F4F3CB709980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24FA0E40-3D77-1F70-7E90-743FDE13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67FBB-6D3D-78DB-C364-34682C20660E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- 400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a criminal drug-trafficking organization?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8686C8-BB79-0DED-1043-5ECAF5C5B7E9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- 500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drug cartel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297330B-BA69-8418-2019-9D343E3F85BD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223E47B-6736-A3AA-18FF-F89A6EA9A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9ED98-9FC0-8F59-000A-D6E92C510FBC}"/>
              </a:ext>
            </a:extLst>
          </p:cNvPr>
          <p:cNvSpPr txBox="1"/>
          <p:nvPr/>
        </p:nvSpPr>
        <p:spPr>
          <a:xfrm>
            <a:off x="0" y="147935"/>
            <a:ext cx="2514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Government - 500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30CEE9-B217-092E-2A52-434905CFDE36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Economics - 100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C395875-6D55-9047-7712-3B2055E0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8616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organization developed</a:t>
            </a:r>
            <a:b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 system to assist struggling countries to move out of</a:t>
            </a:r>
            <a:b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severe poverty?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86248BF3-A460-CE34-23C0-2EBF4084E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55347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Pathways to Prosperity in the Americas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D62CBAB-6E9A-F59B-2445-889C3A104B0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BA3104D6-F853-68AF-3E0F-B2C89B83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2AAE6-878D-9FF5-7F54-3E2F7C34466A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Economics - 100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the movement from one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locality to another?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E5D18-1987-2337-6FA6-E44A841D9326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Economics - 200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migration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C8DC687-ED50-333C-384F-C5FA6EDDBC8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BA0EE89D-B3F7-85A5-252D-487FC264D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C0F6C-BA15-827F-2D4B-15EDD0E443C2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Economics - 200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2013, Jorge Mario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Bergoglio of Argentina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became the first Latin American to be given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title?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8A220-B426-3582-277F-AF4724A08A80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Economics - 300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618" y="3055203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 Pope (Francis)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0AC2DC5-D898-472D-1F8C-167A27113BB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61E335A7-C581-850F-DF05-384E55130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042E49-0662-620C-C3FA-74E6EF00791A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Economics - 300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1690062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region is located on</a:t>
            </a:r>
            <a:b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two continents from Mexico</a:t>
            </a:r>
            <a:b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to the southern tip of Chile</a:t>
            </a:r>
            <a:b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as well as Cuba and several island nations?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D1EEB-94F9-6C57-94B1-5CC8AFC1D968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- 100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A548F41F-D178-A55C-9AD0-819528F17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8616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person does the old rhyme "in fourteen hundred and ninety-two, _____ sailed the ocean blue" refer to?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68FE9-7F9A-DAA5-1688-C3BD4F6FEAC8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Economics - 400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EFEC8355-2144-8325-B8EC-124A0A5A7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8" y="3055203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Christopher Columbus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5C66E2C-94DB-16E2-0FD0-EE816350A9D5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FEB85383-865C-B8CE-AB04-CB752ABE5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DDE14-EA43-EB95-97C9-2660BD4C4687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Economics - 400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1BEB33A-F5B0-C13D-419D-26D9362E1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644170"/>
            <a:ext cx="91439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dictator ruled Chile for nearly 20 years?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2EFAA-D0D2-30C9-774F-DB536BB3F628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Economics - 500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64DCE20B-D4C2-6D24-F5ED-CCEADBE4C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Augusto Pinochet 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CEE62F-2F91-78C0-AF7C-61DF6615AA5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1B9730A7-C287-8FAB-0CAF-AF46BAF34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365E7-9B9A-D33B-C556-71A41ABA6917}"/>
              </a:ext>
            </a:extLst>
          </p:cNvPr>
          <p:cNvSpPr txBox="1"/>
          <p:nvPr/>
        </p:nvSpPr>
        <p:spPr>
          <a:xfrm>
            <a:off x="0" y="147935"/>
            <a:ext cx="22860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Economics - 500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canal serves as a shortcut for ships traveling between the Atlantic and Pacific Oceans?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4E3C2-1CC8-D514-2A21-E7DD91450A5D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Panama Canal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B78D358-96E2-840D-DA33-8213AF19ACD7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D501C30E-F031-3954-FA12-01AC12823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E08EE-4A9B-AD5F-40FF-ECC96DE46588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39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dictatorial family ruled Nicaragua for over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40 years?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025180-98CA-EA56-D538-F53F8F59F165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Somoza Family</a:t>
            </a:r>
            <a:endParaRPr lang="en-US" sz="6000" dirty="0">
              <a:solidFill>
                <a:schemeClr val="tx1"/>
              </a:solidFill>
              <a:uFill>
                <a:solidFill>
                  <a:schemeClr val="bg1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9FEF26E-62A2-3246-6DE5-115C4DB7B133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112E1DAA-51D1-B460-9ED4-85C086346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A0638-F595-EE2A-C9E8-4E6A55F595EA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of Mexico's most powerful drug traffickers was arrested and sent for trial in the U.S. in 2017?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36139D-796D-6590-433D-B0EFED217ACE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Joaquin "El Chapo”</a:t>
            </a:r>
            <a:b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</a:b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Guzmán 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3028049-4E31-2565-272E-AD96BB993147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158ECA7F-B150-C4ED-8CB9-4B8127CF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E05D4-D367-A0D4-819C-5BA4A2530D35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Latin America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F6A29-BBA9-D35E-4826-4D5639BE708E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- 100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5ACFDAB-6635-99BB-F149-0AFAFFC548D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BD4245A-D42D-881C-CB88-838B02CE4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sea separates South America from Central America?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1670B-7361-1365-4AAF-C64F80070A19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Caribbean Sea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80EF645-F1FE-8F8E-06CF-00F17A6C43CC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6CE8E75-5F53-A743-2B57-39E6E77F5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669B6-21B2-E100-4D79-A58314557573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2274838"/>
            <a:ext cx="9137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most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prominent religious sect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Latin America?</a:t>
            </a:r>
            <a:endParaRPr lang="en-US" sz="4000" dirty="0">
              <a:solidFill>
                <a:srgbClr val="4D884D"/>
              </a:solidFill>
              <a:effectLst>
                <a:innerShdw blurRad="114300">
                  <a:prstClr val="black"/>
                </a:innerShdw>
              </a:effectLst>
              <a:latin typeface="Time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B089F-2F93-DF0B-3DE1-26E6DA838CA6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Roman Catholic</a:t>
            </a:r>
            <a:b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</a:b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Christianity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52CBF1-C70E-2748-2169-C383941C57B5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CEDE59F-DF19-D307-3AD4-EC197E1AB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5EE19-2CFC-4882-61C6-FBAB74ABA157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0" y="468103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Make your wager on the scoresheet and prepare for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the final question!</a:t>
            </a:r>
          </a:p>
        </p:txBody>
      </p:sp>
      <p:sp>
        <p:nvSpPr>
          <p:cNvPr id="6" name="Bevel 5">
            <a:hlinkClick r:id="rId3" action="ppaction://hlinksldjump" highlightClick="1"/>
          </p:cNvPr>
          <p:cNvSpPr/>
          <p:nvPr/>
        </p:nvSpPr>
        <p:spPr>
          <a:xfrm>
            <a:off x="302846" y="6008688"/>
            <a:ext cx="25908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Final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8DB24-2063-EE05-E6C2-0795BC8CD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318" y="610826"/>
            <a:ext cx="6721364" cy="379559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9766" y="1690062"/>
            <a:ext cx="913515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Spanish, Portuguese, and French are called _____ languages because they grew out of Latin, spoken in the Roman Empire.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BD3FD-23CD-7D48-AE10-29F554C2F0A1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2572D0A-AA63-9E66-C2FF-3D8D392B85A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2B46457F-8548-0E93-D41B-22647E3E7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Romance </a:t>
            </a:r>
          </a:p>
        </p:txBody>
      </p:sp>
      <p:sp>
        <p:nvSpPr>
          <p:cNvPr id="7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ED1235E2-B817-C11F-D428-3C44C7960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D46AA-81A5-3BF4-93A7-02A768A6B1B8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What region is located at</a:t>
            </a:r>
            <a:b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</a:br>
            <a:r>
              <a:rPr lang="en-US" sz="48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the tip of the North American continent?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5D37D-2F90-8C5C-FAEC-DBB1CCA6133D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- 200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5203"/>
            <a:ext cx="914399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Central America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FA2381B-94BE-D2E7-4A6F-1FF8C3FE702E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FD80A8AE-2EBB-5399-7347-E1ECB0B8E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4DD39-F772-9BC6-1A2C-6C3C3B68CC09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- 200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2367171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large mountain range</a:t>
            </a:r>
            <a:b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is located along the western coast of South America?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E5847F-2537-284D-8519-BD3C230C5C06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- 300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843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5481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Andes Mountains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F93889F-1552-405C-2E33-11E77DDD44F4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0A6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89F3C8ED-E053-5C67-6448-A7F941D79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88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884D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218CB-C42E-5F0C-B054-D2E0F50ACA63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2C06C"/>
              </a:gs>
              <a:gs pos="50000">
                <a:srgbClr val="60A65C"/>
              </a:gs>
              <a:gs pos="100000">
                <a:srgbClr val="4D884D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- 300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 bwMode="auto">
        <a:gradFill>
          <a:gsLst>
            <a:gs pos="0">
              <a:schemeClr val="tx1"/>
            </a:gs>
            <a:gs pos="22000">
              <a:schemeClr val="tx1">
                <a:lumMod val="85000"/>
                <a:lumOff val="15000"/>
              </a:schemeClr>
            </a:gs>
            <a:gs pos="47000">
              <a:schemeClr val="tx1">
                <a:lumMod val="75000"/>
                <a:lumOff val="25000"/>
              </a:schemeClr>
            </a:gs>
            <a:gs pos="99000">
              <a:srgbClr val="0BB7DF"/>
            </a:gs>
            <a:gs pos="93000">
              <a:srgbClr val="1579BD"/>
            </a:gs>
            <a:gs pos="86000">
              <a:schemeClr val="tx1">
                <a:lumMod val="50000"/>
                <a:lumOff val="50000"/>
              </a:schemeClr>
            </a:gs>
            <a:gs pos="78000">
              <a:schemeClr val="bg1">
                <a:lumMod val="50000"/>
              </a:schemeClr>
            </a:gs>
            <a:gs pos="71000">
              <a:schemeClr val="tx1">
                <a:lumMod val="50000"/>
                <a:lumOff val="50000"/>
              </a:schemeClr>
            </a:gs>
          </a:gsLst>
          <a:lin ang="5400000" scaled="0"/>
        </a:gra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eaLnBrk="0" hangingPunct="0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32456</TotalTime>
  <Words>946</Words>
  <Application>Microsoft Macintosh PowerPoint</Application>
  <PresentationFormat>On-screen Show (4:3)</PresentationFormat>
  <Paragraphs>254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Comic Sans MS</vt:lpstr>
      <vt:lpstr>Franklin Gothic Book</vt:lpstr>
      <vt:lpstr>Frutiger LT Std 45 Light</vt:lpstr>
      <vt:lpstr>Georgia</vt:lpstr>
      <vt:lpstr>Times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Studies Grade 6 Chapter 12</dc:title>
  <dc:subject>Clairmont Press 2025</dc:subject>
  <dc:creator/>
  <cp:keywords>wrap-up</cp:keywords>
  <dc:description/>
  <cp:lastModifiedBy>Emmett Mullins</cp:lastModifiedBy>
  <cp:revision>451</cp:revision>
  <dcterms:created xsi:type="dcterms:W3CDTF">1999-03-08T16:42:31Z</dcterms:created>
  <dcterms:modified xsi:type="dcterms:W3CDTF">2025-09-13T01:52:58Z</dcterms:modified>
  <cp:category/>
</cp:coreProperties>
</file>