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9"/>
  </p:notesMasterIdLst>
  <p:sldIdLst>
    <p:sldId id="297" r:id="rId2"/>
    <p:sldId id="264" r:id="rId3"/>
    <p:sldId id="265" r:id="rId4"/>
    <p:sldId id="266" r:id="rId5"/>
    <p:sldId id="267" r:id="rId6"/>
    <p:sldId id="268" r:id="rId7"/>
    <p:sldId id="29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/>
    <p:restoredTop sz="90282"/>
  </p:normalViewPr>
  <p:slideViewPr>
    <p:cSldViewPr snapToGrid="0" snapToObjects="1">
      <p:cViewPr varScale="1">
        <p:scale>
          <a:sx n="111" d="100"/>
          <a:sy n="111" d="100"/>
        </p:scale>
        <p:origin x="168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Gary Varvel</a:t>
            </a:r>
          </a:p>
          <a:p>
            <a:r>
              <a:rPr lang="en-US" dirty="0"/>
              <a:t>2015</a:t>
            </a:r>
          </a:p>
          <a:p>
            <a:r>
              <a:rPr lang="en-US" dirty="0"/>
              <a:t>Children’s use of electronic devices.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5F0F5-4B52-9F4F-9906-CEFADE6925D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children are using devices outside by the playground. They are near a sign that says Caution: Children Playing. There is humor and irony since the children are not actually playing on the playground.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5F0F5-4B52-9F4F-9906-CEFADE6925D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8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may vary.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5F0F5-4B52-9F4F-9906-CEFADE6925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6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political side in the cartoon, but it may be described as a social commentary. Answers will vary; Answers will vary.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5F0F5-4B52-9F4F-9906-CEFADE6925D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1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may vary; answers may vary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5F0F5-4B52-9F4F-9906-CEFADE6925D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2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are licensed and may not be reused.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1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5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0921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16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837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57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0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0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3822-2648-BF42-9892-CC7F4C0CC4BD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56F2-C06E-B44B-B378-C92BD48B01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5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6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8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5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9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8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nnemariebarton.files.wordpress.com/2016/01/ccle-j8viaa5wfy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nnemariebarton.files.wordpress.com/2016/01/ccle-j8viaa5wfy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nnemariebarton.files.wordpress.com/2016/01/ccle-j8viaa5wfy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nnemariebarton.files.wordpress.com/2016/01/ccle-j8viaa5wfy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nnemariebarton.files.wordpress.com/2016/01/ccle-j8viaa5wfy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543800" y="6545790"/>
            <a:ext cx="16002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20</a:t>
            </a:r>
            <a:r>
              <a:rPr lang="en-US" dirty="0"/>
              <a:t>25</a:t>
            </a:r>
            <a:r>
              <a:rPr dirty="0"/>
              <a:t> Clairmont Press</a:t>
            </a:r>
          </a:p>
        </p:txBody>
      </p:sp>
      <p:sp>
        <p:nvSpPr>
          <p:cNvPr id="6" name="Shape 59">
            <a:extLst>
              <a:ext uri="{FF2B5EF4-FFF2-40B4-BE49-F238E27FC236}">
                <a16:creationId xmlns:a16="http://schemas.microsoft.com/office/drawing/2014/main" id="{B63CE2EC-53D4-6348-9DFE-68F417C48EBD}"/>
              </a:ext>
            </a:extLst>
          </p:cNvPr>
          <p:cNvSpPr/>
          <p:nvPr/>
        </p:nvSpPr>
        <p:spPr>
          <a:xfrm>
            <a:off x="0" y="4451579"/>
            <a:ext cx="9141246" cy="1446550"/>
          </a:xfrm>
          <a:prstGeom prst="rect">
            <a:avLst/>
          </a:prstGeom>
          <a:solidFill>
            <a:srgbClr val="DCE6F2">
              <a:alpha val="32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SMART SKILLS</a:t>
            </a:r>
          </a:p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Week 5 </a:t>
            </a:r>
            <a:r>
              <a:rPr lang="mr-IN" sz="4400" b="1" dirty="0">
                <a:ln w="3175">
                  <a:solidFill>
                    <a:schemeClr val="tx1"/>
                  </a:solidFill>
                </a:ln>
              </a:rPr>
              <a:t>–</a:t>
            </a: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 Political Cartoon 1</a:t>
            </a:r>
            <a:endParaRPr sz="4400" b="1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34C4D-C4BD-ADCD-ABB8-BDD3A120A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9871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5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248157" y="5425751"/>
            <a:ext cx="6647687" cy="10394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Who is the author of the political cartoon?</a:t>
            </a:r>
          </a:p>
          <a:p>
            <a:pPr marL="0" indent="0">
              <a:buNone/>
            </a:pPr>
            <a:r>
              <a:rPr lang="en-US" sz="2000" dirty="0"/>
              <a:t>What is the date of the political cartoon?</a:t>
            </a:r>
          </a:p>
          <a:p>
            <a:pPr marL="0" indent="0">
              <a:buNone/>
            </a:pPr>
            <a:r>
              <a:rPr lang="en-US" sz="2000" dirty="0"/>
              <a:t>Who or what is the subject of the cartoon?</a:t>
            </a:r>
          </a:p>
        </p:txBody>
      </p:sp>
      <p:sp>
        <p:nvSpPr>
          <p:cNvPr id="2" name="Shape 68">
            <a:extLst>
              <a:ext uri="{FF2B5EF4-FFF2-40B4-BE49-F238E27FC236}">
                <a16:creationId xmlns:a16="http://schemas.microsoft.com/office/drawing/2014/main" id="{D7BFA53D-98A4-ED48-C64F-0967463C0C8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868363">
              <a:defRPr/>
            </a:pPr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Monday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A8506F-55AC-18EC-3E98-0B0C2ECEDB67}"/>
              </a:ext>
            </a:extLst>
          </p:cNvPr>
          <p:cNvSpPr/>
          <p:nvPr/>
        </p:nvSpPr>
        <p:spPr>
          <a:xfrm>
            <a:off x="718285" y="2842219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Click this to go to the </a:t>
            </a:r>
            <a:r>
              <a:rPr lang="en-US" dirty="0">
                <a:hlinkClick r:id="rId3"/>
              </a:rPr>
              <a:t>cartoon link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609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248157" y="5708254"/>
            <a:ext cx="6647687" cy="7505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Describe what you are viewing in the political cartoon.</a:t>
            </a:r>
          </a:p>
          <a:p>
            <a:pPr marL="0" indent="0">
              <a:buNone/>
            </a:pPr>
            <a:r>
              <a:rPr lang="en-US" sz="2000" dirty="0"/>
              <a:t>How is the artist trying to convey his message?</a:t>
            </a:r>
          </a:p>
        </p:txBody>
      </p:sp>
      <p:sp>
        <p:nvSpPr>
          <p:cNvPr id="5" name="Shape 68">
            <a:extLst>
              <a:ext uri="{FF2B5EF4-FFF2-40B4-BE49-F238E27FC236}">
                <a16:creationId xmlns:a16="http://schemas.microsoft.com/office/drawing/2014/main" id="{9104DF18-BC23-81B9-74F2-49EAF845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>
              <a:defRPr/>
            </a:pPr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Tuesday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2FFE84-B0B6-CACC-99B2-0B8C4E881ABC}"/>
              </a:ext>
            </a:extLst>
          </p:cNvPr>
          <p:cNvSpPr/>
          <p:nvPr/>
        </p:nvSpPr>
        <p:spPr>
          <a:xfrm>
            <a:off x="718285" y="2842219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Click this to go to the </a:t>
            </a:r>
            <a:r>
              <a:rPr lang="en-US" dirty="0">
                <a:hlinkClick r:id="rId3"/>
              </a:rPr>
              <a:t>cartoon link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751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19215" y="4781478"/>
            <a:ext cx="7254268" cy="1003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What response is the cartoonist hoping to get from readers? For example humor, anger, frustration, irony, sarcasm, disgust, etc. </a:t>
            </a:r>
          </a:p>
          <a:p>
            <a:pPr marL="0" indent="0">
              <a:buNone/>
            </a:pPr>
            <a:r>
              <a:rPr lang="en-US" sz="2000" dirty="0"/>
              <a:t>What emotions does the cartoon stir in you?</a:t>
            </a:r>
          </a:p>
        </p:txBody>
      </p:sp>
      <p:sp>
        <p:nvSpPr>
          <p:cNvPr id="2" name="Shape 68">
            <a:extLst>
              <a:ext uri="{FF2B5EF4-FFF2-40B4-BE49-F238E27FC236}">
                <a16:creationId xmlns:a16="http://schemas.microsoft.com/office/drawing/2014/main" id="{02A2FA26-90EC-6952-395E-39F183FE55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868363">
              <a:defRPr/>
            </a:pPr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Wednesday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D20AD3-3145-7C00-F6E9-D24E949B5D25}"/>
              </a:ext>
            </a:extLst>
          </p:cNvPr>
          <p:cNvSpPr/>
          <p:nvPr/>
        </p:nvSpPr>
        <p:spPr>
          <a:xfrm>
            <a:off x="718285" y="2842219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Click this to go to the </a:t>
            </a:r>
            <a:r>
              <a:rPr lang="en-US" dirty="0">
                <a:hlinkClick r:id="rId3"/>
              </a:rPr>
              <a:t>cartoon link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66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1234" y="4125952"/>
            <a:ext cx="8057146" cy="2350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Does the cartoonist choose a political side in this cartoon?</a:t>
            </a:r>
          </a:p>
          <a:p>
            <a:pPr marL="0" indent="0">
              <a:buNone/>
            </a:pPr>
            <a:r>
              <a:rPr lang="en-US" sz="2000" dirty="0"/>
              <a:t>Is the cartoonist making a fair statement? Explain your thinking. </a:t>
            </a:r>
          </a:p>
          <a:p>
            <a:pPr marL="0" indent="0">
              <a:buNone/>
            </a:pPr>
            <a:r>
              <a:rPr lang="en-US" sz="2000" dirty="0"/>
              <a:t>This cartoon is from 2015. Does it seem current in your opinion? Explain your thinking. </a:t>
            </a:r>
          </a:p>
        </p:txBody>
      </p:sp>
      <p:sp>
        <p:nvSpPr>
          <p:cNvPr id="2" name="Shape 68">
            <a:extLst>
              <a:ext uri="{FF2B5EF4-FFF2-40B4-BE49-F238E27FC236}">
                <a16:creationId xmlns:a16="http://schemas.microsoft.com/office/drawing/2014/main" id="{40B3629B-DCF1-5125-AACC-EC737DE198E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868363">
              <a:defRPr/>
            </a:pPr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Thursday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C63F67-BED0-7364-32A3-7D0FD0F33644}"/>
              </a:ext>
            </a:extLst>
          </p:cNvPr>
          <p:cNvSpPr/>
          <p:nvPr/>
        </p:nvSpPr>
        <p:spPr>
          <a:xfrm>
            <a:off x="718285" y="2842219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Click this to go to the </a:t>
            </a:r>
            <a:r>
              <a:rPr lang="en-US" dirty="0">
                <a:hlinkClick r:id="rId3"/>
              </a:rPr>
              <a:t>cartoon link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4176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248157" y="5490240"/>
            <a:ext cx="6647687" cy="9915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How can a cartoonist be an influential citizen in society?</a:t>
            </a:r>
          </a:p>
          <a:p>
            <a:pPr marL="0" indent="0">
              <a:buNone/>
            </a:pPr>
            <a:r>
              <a:rPr lang="en-US" sz="2000" dirty="0"/>
              <a:t>Why is it important to analyze the political standpoint of </a:t>
            </a:r>
            <a:r>
              <a:rPr lang="en-US" sz="2000"/>
              <a:t>the cartoonist?</a:t>
            </a:r>
            <a:endParaRPr lang="en-US" sz="2000" dirty="0"/>
          </a:p>
        </p:txBody>
      </p:sp>
      <p:sp>
        <p:nvSpPr>
          <p:cNvPr id="4" name="Shape 68">
            <a:extLst>
              <a:ext uri="{FF2B5EF4-FFF2-40B4-BE49-F238E27FC236}">
                <a16:creationId xmlns:a16="http://schemas.microsoft.com/office/drawing/2014/main" id="{BE6A0A27-9EA0-26A3-462A-98470EC8AF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868363">
              <a:defRPr/>
            </a:pPr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Friday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ACB353-946F-0612-3A47-D94DD9D31F66}"/>
              </a:ext>
            </a:extLst>
          </p:cNvPr>
          <p:cNvSpPr/>
          <p:nvPr/>
        </p:nvSpPr>
        <p:spPr>
          <a:xfrm>
            <a:off x="718285" y="2842219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Click this to go to the </a:t>
            </a:r>
            <a:r>
              <a:rPr lang="en-US" dirty="0">
                <a:hlinkClick r:id="rId3"/>
              </a:rPr>
              <a:t>cartoon link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717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sldNum" sz="quarter" idx="12"/>
          </p:nvPr>
        </p:nvSpPr>
        <p:spPr>
          <a:xfrm>
            <a:off x="8450500" y="6528117"/>
            <a:ext cx="312500" cy="2946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2" name="Shape 207">
            <a:extLst>
              <a:ext uri="{FF2B5EF4-FFF2-40B4-BE49-F238E27FC236}">
                <a16:creationId xmlns:a16="http://schemas.microsoft.com/office/drawing/2014/main" id="{694C4A0C-BA24-64F0-141A-838D5EF0FADA}"/>
              </a:ext>
            </a:extLst>
          </p:cNvPr>
          <p:cNvSpPr/>
          <p:nvPr/>
        </p:nvSpPr>
        <p:spPr>
          <a:xfrm>
            <a:off x="311650" y="5346813"/>
            <a:ext cx="79248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Image Credits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Title Slide: </a:t>
            </a:r>
            <a:r>
              <a:rPr lang="en-US" sz="1200" dirty="0"/>
              <a:t>West Virginia State Capitol building, Charleston, WV. © Shutterstock, licensed. </a:t>
            </a: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End Slide: Appalachian Trail through </a:t>
            </a:r>
            <a:r>
              <a:rPr lang="en-US" sz="1200" dirty="0"/>
              <a:t>Harper’s Ferry, WV. © Shutterstock, licensed. </a:t>
            </a:r>
            <a:endParaRPr lang="en-US" dirty="0">
              <a:solidFill>
                <a:srgbClr val="FEF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{18C7E3F8-30C8-4146-B4D3-D5FF75B123FB}tf10001060</Template>
  <TotalTime>277</TotalTime>
  <Words>348</Words>
  <Application>Microsoft Macintosh PowerPoint</Application>
  <PresentationFormat>On-screen Show (4:3)</PresentationFormat>
  <Paragraphs>43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Helvetica</vt:lpstr>
      <vt:lpstr>Trebuchet MS</vt:lpstr>
      <vt:lpstr>Wingdings 3</vt:lpstr>
      <vt:lpstr>Facet</vt:lpstr>
      <vt:lpstr>PowerPoint Presentation</vt:lpstr>
      <vt:lpstr>PowerPoint Presentation</vt:lpstr>
      <vt:lpstr>Tuesday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Inc.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 Smart Skills</dc:title>
  <dc:subject/>
  <dc:creator/>
  <cp:keywords/>
  <dc:description/>
  <cp:lastModifiedBy>Emmett Mullins</cp:lastModifiedBy>
  <cp:revision>32</cp:revision>
  <dcterms:modified xsi:type="dcterms:W3CDTF">2025-01-15T02:35:39Z</dcterms:modified>
  <cp:category/>
</cp:coreProperties>
</file>