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9"/>
  </p:notesMasterIdLst>
  <p:sldIdLst>
    <p:sldId id="297" r:id="rId2"/>
    <p:sldId id="292" r:id="rId3"/>
    <p:sldId id="293" r:id="rId4"/>
    <p:sldId id="294" r:id="rId5"/>
    <p:sldId id="295" r:id="rId6"/>
    <p:sldId id="296" r:id="rId7"/>
    <p:sldId id="29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/>
    <p:restoredTop sz="89085"/>
  </p:normalViewPr>
  <p:slideViewPr>
    <p:cSldViewPr snapToGrid="0" snapToObjects="1">
      <p:cViewPr varScale="1">
        <p:scale>
          <a:sx n="109" d="100"/>
          <a:sy n="109" d="100"/>
        </p:scale>
        <p:origin x="177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 1-2 minutes for students to record what they notice on the map. Examples: countries are in different colors. Features include grid lines, compass rose, labels for oceans, equator, prime meridian, oceans are blue, etc. </a:t>
            </a:r>
          </a:p>
        </p:txBody>
      </p:sp>
    </p:spTree>
    <p:extLst>
      <p:ext uri="{BB962C8B-B14F-4D97-AF65-F5344CB8AC3E}">
        <p14:creationId xmlns:p14="http://schemas.microsoft.com/office/powerpoint/2010/main" val="185923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Egypt; Japan</a:t>
            </a:r>
          </a:p>
          <a:p>
            <a:r>
              <a:rPr lang="en-US" dirty="0"/>
              <a:t>If you have time, try to have your students determine the latitude and longitude of West Virginia.</a:t>
            </a:r>
          </a:p>
        </p:txBody>
      </p:sp>
    </p:spTree>
    <p:extLst>
      <p:ext uri="{BB962C8B-B14F-4D97-AF65-F5344CB8AC3E}">
        <p14:creationId xmlns:p14="http://schemas.microsoft.com/office/powerpoint/2010/main" val="187680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United States and Canada would be crossed going north. </a:t>
            </a:r>
          </a:p>
          <a:p>
            <a:r>
              <a:rPr lang="en-US" dirty="0"/>
              <a:t>Going south, the countries would be the United States, Cuba, possibly Jamaica, Panama, Colombia. Ecuador, and Peru, depending on where you start from in West Virginia </a:t>
            </a:r>
          </a:p>
        </p:txBody>
      </p:sp>
    </p:spTree>
    <p:extLst>
      <p:ext uri="{BB962C8B-B14F-4D97-AF65-F5344CB8AC3E}">
        <p14:creationId xmlns:p14="http://schemas.microsoft.com/office/powerpoint/2010/main" val="24873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States, Portugal, Spain, Italy, Albania, Greece, Turkey, Armenia, </a:t>
            </a:r>
            <a:r>
              <a:rPr lang="en-US" dirty="0">
                <a:solidFill>
                  <a:schemeClr val="tx1"/>
                </a:solidFill>
              </a:rPr>
              <a:t>Azerbaijan, Turkmenistan, Uzbekistan, Tajikistan, Kyrgyzstan, China, North Korea, Japan, </a:t>
            </a:r>
            <a:r>
              <a:rPr lang="en-US" dirty="0"/>
              <a:t>United States. Some part of the Pacific Ocean are cropped out on this map, but there are no additional countries crossed. </a:t>
            </a:r>
          </a:p>
        </p:txBody>
      </p:sp>
    </p:spTree>
    <p:extLst>
      <p:ext uri="{BB962C8B-B14F-4D97-AF65-F5344CB8AC3E}">
        <p14:creationId xmlns:p14="http://schemas.microsoft.com/office/powerpoint/2010/main" val="52728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Example: France is north of Spain and south of Belgium. It borders the Atlantic Ocean. One absolute location in France is 45°N, 0° (the Prime Meridian crosses France). </a:t>
            </a:r>
          </a:p>
        </p:txBody>
      </p:sp>
    </p:spTree>
    <p:extLst>
      <p:ext uri="{BB962C8B-B14F-4D97-AF65-F5344CB8AC3E}">
        <p14:creationId xmlns:p14="http://schemas.microsoft.com/office/powerpoint/2010/main" val="28428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are licensed and may not be reused.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6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5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9989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57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75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9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9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9" indent="-320039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993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2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5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6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5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1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8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6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4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25</a:t>
            </a:r>
            <a:r>
              <a:rPr dirty="0"/>
              <a:t> Clairmont Press</a:t>
            </a:r>
          </a:p>
        </p:txBody>
      </p:sp>
      <p:sp>
        <p:nvSpPr>
          <p:cNvPr id="6" name="Shape 59">
            <a:extLst>
              <a:ext uri="{FF2B5EF4-FFF2-40B4-BE49-F238E27FC236}">
                <a16:creationId xmlns:a16="http://schemas.microsoft.com/office/drawing/2014/main" id="{B63CE2EC-53D4-6348-9DFE-68F417C48EBD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1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 Map 1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FC555-45B9-5607-6913-3924866A2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9871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69"/>
          <p:cNvSpPr>
            <a:spLocks noGrp="1"/>
          </p:cNvSpPr>
          <p:nvPr>
            <p:ph type="body" sz="half" idx="1"/>
          </p:nvPr>
        </p:nvSpPr>
        <p:spPr>
          <a:xfrm>
            <a:off x="1163782" y="6162700"/>
            <a:ext cx="5366326" cy="3651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Study the map. What do you notice?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7ACA4088-8252-4BA4-8008-25CC244E7A5C}" type="slidenum">
              <a:rPr/>
              <a:pPr>
                <a:defRPr/>
              </a:pPr>
              <a:t>2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232756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1E3FB-BB99-50CC-3AA1-F9721FB6D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3104" r="8357" b="27979"/>
          <a:stretch/>
        </p:blipFill>
        <p:spPr>
          <a:xfrm>
            <a:off x="0" y="925520"/>
            <a:ext cx="9144000" cy="48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69"/>
          <p:cNvSpPr>
            <a:spLocks noGrp="1"/>
          </p:cNvSpPr>
          <p:nvPr>
            <p:ph type="body" sz="half" idx="1"/>
          </p:nvPr>
        </p:nvSpPr>
        <p:spPr>
          <a:xfrm>
            <a:off x="1571151" y="5983990"/>
            <a:ext cx="3690257" cy="691447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altLang="en-US" sz="1600" dirty="0"/>
              <a:t>What country is at 30°N, 15°E? </a:t>
            </a:r>
          </a:p>
          <a:p>
            <a:pPr marL="0" lvl="1" indent="0">
              <a:buNone/>
            </a:pPr>
            <a:r>
              <a:rPr lang="en-US" altLang="en-US" sz="1600" dirty="0"/>
              <a:t>What country is at 35°N, 135°E?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703E38E-057B-40E7-A45A-E91A376C1748}" type="slidenum">
              <a:rPr/>
              <a:pPr>
                <a:defRPr/>
              </a:pPr>
              <a:t>3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410988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2C6CD-9752-96D2-AE4E-0618C578B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3104" r="8357" b="27979"/>
          <a:stretch/>
        </p:blipFill>
        <p:spPr>
          <a:xfrm>
            <a:off x="0" y="925520"/>
            <a:ext cx="9144000" cy="48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D19499E-0817-4464-A42E-D0D0137DE8E6}" type="slidenum">
              <a:rPr/>
              <a:pPr>
                <a:defRPr/>
              </a:pPr>
              <a:t>4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11272" name="Shape 69"/>
          <p:cNvSpPr>
            <a:spLocks/>
          </p:cNvSpPr>
          <p:nvPr/>
        </p:nvSpPr>
        <p:spPr bwMode="auto">
          <a:xfrm>
            <a:off x="533401" y="6033030"/>
            <a:ext cx="7971502" cy="64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 marL="342900" indent="-3429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1pPr>
            <a:lvl2pPr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▪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–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9pPr>
          </a:lstStyle>
          <a:p>
            <a:pPr lvl="1" indent="0" eaLnBrk="1" hangingPunct="1">
              <a:lnSpc>
                <a:spcPct val="100000"/>
              </a:lnSpc>
              <a:buNone/>
            </a:pPr>
            <a:r>
              <a:rPr lang="en-US" altLang="en-US" sz="1600" dirty="0"/>
              <a:t>Traveling north from West Virginia, what countries would you cross before reaching the North Pole? What about traveling toward the South Pole? </a:t>
            </a:r>
          </a:p>
          <a:p>
            <a:pPr lvl="1" indent="0" eaLnBrk="1" hangingPunct="1">
              <a:lnSpc>
                <a:spcPct val="100000"/>
              </a:lnSpc>
              <a:buFont typeface="Wingdings" pitchFamily="2" charset="2"/>
              <a:buNone/>
            </a:pPr>
            <a:endParaRPr lang="en-US" alt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52193-9DD3-48BF-470D-1C61476B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3104" r="8357" b="27979"/>
          <a:stretch/>
        </p:blipFill>
        <p:spPr>
          <a:xfrm>
            <a:off x="0" y="925520"/>
            <a:ext cx="9144000" cy="48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69"/>
          <p:cNvSpPr>
            <a:spLocks noGrp="1"/>
          </p:cNvSpPr>
          <p:nvPr>
            <p:ph type="body" sz="half" idx="1"/>
          </p:nvPr>
        </p:nvSpPr>
        <p:spPr>
          <a:xfrm>
            <a:off x="461224" y="6000294"/>
            <a:ext cx="8225576" cy="861291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Begin in West Virginia and follow latitude 40°N eastward around the world. List the countries that you cross.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E2DDD9F-669C-4265-A116-D173E83005ED}" type="slidenum">
              <a:rPr/>
              <a:pPr>
                <a:defRPr/>
              </a:pPr>
              <a:t>5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D9D91-7986-BFE6-4B01-9A87E71FF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3104" r="8357" b="27979"/>
          <a:stretch/>
        </p:blipFill>
        <p:spPr>
          <a:xfrm>
            <a:off x="0" y="925520"/>
            <a:ext cx="9144000" cy="48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69"/>
          <p:cNvSpPr>
            <a:spLocks noGrp="1"/>
          </p:cNvSpPr>
          <p:nvPr>
            <p:ph type="body" sz="half" idx="1"/>
          </p:nvPr>
        </p:nvSpPr>
        <p:spPr>
          <a:xfrm>
            <a:off x="304800" y="6041410"/>
            <a:ext cx="8223886" cy="781665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Locate France on the map. Write a sentence to describe its relative location. Write a sentence to describe its absolute location.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2ECE2E99-0C91-4BCC-B61B-7AAF297F8A13}" type="slidenum">
              <a:rPr/>
              <a:pPr>
                <a:defRPr/>
              </a:pPr>
              <a:t>6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9519E-57C5-ECDF-9A43-BA00D4D8B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3104" r="8357" b="27979"/>
          <a:stretch/>
        </p:blipFill>
        <p:spPr>
          <a:xfrm>
            <a:off x="0" y="925520"/>
            <a:ext cx="9144000" cy="48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sldNum" sz="quarter" idx="1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2" name="Shape 207">
            <a:extLst>
              <a:ext uri="{FF2B5EF4-FFF2-40B4-BE49-F238E27FC236}">
                <a16:creationId xmlns:a16="http://schemas.microsoft.com/office/drawing/2014/main" id="{6A7C2DED-9F3C-437E-9DF0-F6771EC53012}"/>
              </a:ext>
            </a:extLst>
          </p:cNvPr>
          <p:cNvSpPr/>
          <p:nvPr/>
        </p:nvSpPr>
        <p:spPr>
          <a:xfrm>
            <a:off x="311650" y="5346813"/>
            <a:ext cx="79248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</a:t>
            </a:r>
            <a:r>
              <a:rPr lang="en-US" sz="1200" dirty="0"/>
              <a:t>West Virginia State Capitol building, Charleston, WV. © Shutterstock, licensed. </a:t>
            </a: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End Slide: Appalachian Trail through </a:t>
            </a:r>
            <a:r>
              <a:rPr lang="en-US" sz="1200" dirty="0"/>
              <a:t>Harper’s Ferry, WV. © Shutterstock, licensed. </a:t>
            </a:r>
            <a:endParaRPr lang="en-US" dirty="0">
              <a:solidFill>
                <a:srgbClr val="FEF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{18C7E3F8-30C8-4146-B4D3-D5FF75B123FB}tf10001060</Template>
  <TotalTime>1455</TotalTime>
  <Words>383</Words>
  <Application>Microsoft Macintosh PowerPoint</Application>
  <PresentationFormat>On-screen Show (4:3)</PresentationFormat>
  <Paragraphs>32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Monday</vt:lpstr>
      <vt:lpstr>Tuesday</vt:lpstr>
      <vt:lpstr>Wednesday</vt:lpstr>
      <vt:lpstr>Thursday</vt:lpstr>
      <vt:lpstr>Friday</vt:lpstr>
      <vt:lpstr>PowerPoint Presentation</vt:lpstr>
    </vt:vector>
  </TitlesOfParts>
  <Manager/>
  <Company>(c)2025 Clairmont Press, Inc.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 Smart Skills</dc:title>
  <dc:subject/>
  <dc:creator/>
  <cp:keywords/>
  <dc:description/>
  <cp:lastModifiedBy>Emmett Mullins</cp:lastModifiedBy>
  <cp:revision>34</cp:revision>
  <dcterms:modified xsi:type="dcterms:W3CDTF">2025-01-15T02:34:49Z</dcterms:modified>
  <cp:category/>
</cp:coreProperties>
</file>