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18A"/>
    <a:srgbClr val="63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/>
    <p:restoredTop sz="82958"/>
  </p:normalViewPr>
  <p:slideViewPr>
    <p:cSldViewPr snapToGrid="0">
      <p:cViewPr varScale="1">
        <p:scale>
          <a:sx n="101" d="100"/>
          <a:sy n="101" d="100"/>
        </p:scale>
        <p:origin x="1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7DAB-597A-6245-AD4E-5232EF7B64E3}" type="datetimeFigureOut">
              <a:rPr lang="en-US" smtClean="0"/>
              <a:t>9/10/25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4A4BA-6F3C-DE41-BD2B-44EE0949F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Smart Skills directions on the Teacher Tech Website for </a:t>
            </a:r>
            <a:r>
              <a:rPr lang="en-US" i="1" dirty="0"/>
              <a:t>World Studies 7</a:t>
            </a:r>
            <a:r>
              <a:rPr lang="en-US" i="1" baseline="30000" dirty="0"/>
              <a:t>th</a:t>
            </a:r>
            <a:r>
              <a:rPr lang="en-US" i="1" dirty="0"/>
              <a:t> Grade </a:t>
            </a:r>
            <a:r>
              <a:rPr lang="en-US" i="0" dirty="0"/>
              <a:t>for teaching suggestions. </a:t>
            </a:r>
          </a:p>
          <a:p>
            <a:endParaRPr lang="en-US" i="0" dirty="0"/>
          </a:p>
          <a:p>
            <a:r>
              <a:rPr lang="en-US" dirty="0"/>
              <a:t>Teacher notes and answers will display in this space.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Iraq</a:t>
            </a:r>
            <a:br>
              <a:rPr lang="en-US" dirty="0"/>
            </a:br>
            <a:br>
              <a:rPr lang="en-US" dirty="0"/>
            </a:br>
            <a:r>
              <a:rPr lang="en-US" baseline="0" dirty="0"/>
              <a:t>Turkey, Syria, Jordan, Saudi Arabia, Kuwait, Iran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6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Tigris and Euphrates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Persian Gulf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0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About</a:t>
            </a:r>
            <a:r>
              <a:rPr lang="en-US" baseline="0" dirty="0"/>
              <a:t> 300 miles.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8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</a:t>
            </a:r>
            <a:r>
              <a:rPr lang="en-US" baseline="0" dirty="0"/>
              <a:t> answer (the Persian Gulf is its only direct access to the ocean, making it important for its Navy and shipping)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1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answer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60F-F21C-6B41-9401-FA27236B0017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F61D6-218C-186A-485A-FAFC4D5C9A97}"/>
              </a:ext>
            </a:extLst>
          </p:cNvPr>
          <p:cNvSpPr txBox="1"/>
          <p:nvPr userDrawn="1"/>
        </p:nvSpPr>
        <p:spPr>
          <a:xfrm>
            <a:off x="200278" y="6488668"/>
            <a:ext cx="6097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 </a:t>
            </a:r>
            <a:r>
              <a:rPr lang="en-US" sz="1000" b="1" dirty="0">
                <a:solidFill>
                  <a:schemeClr val="bg1"/>
                </a:solidFill>
              </a:rPr>
              <a:t>©Clairmont Press, Inc. 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47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466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87075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69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18918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7907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973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4094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9289-1BA7-424F-B9C5-7D0862685863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31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4BF-E760-AB47-B626-07C36D0A0C06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5596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6242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1970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593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7416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C864-B288-0E05-F3C9-A099EA917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174" y="3260749"/>
            <a:ext cx="9448800" cy="103358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4F518A"/>
                </a:solidFill>
              </a:rPr>
              <a:t>Smart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5F76E-4E17-C190-779E-E0D19810A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174" y="4294331"/>
            <a:ext cx="9448800" cy="131050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rgbClr val="4F518A"/>
                </a:solidFill>
              </a:rPr>
              <a:t>Week 1 - Map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6CAEF-9EA6-D950-15EF-F0C13BC6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12192001" cy="326075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30F5E19-91E7-12AC-2D2D-B01CB077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467" y="6446227"/>
            <a:ext cx="7772400" cy="365125"/>
          </a:xfrm>
        </p:spPr>
        <p:txBody>
          <a:bodyPr/>
          <a:lstStyle/>
          <a:p>
            <a:r>
              <a:rPr lang="en-US" sz="1050" dirty="0"/>
              <a:t>©Clairmont Press, Inc. </a:t>
            </a:r>
          </a:p>
        </p:txBody>
      </p:sp>
    </p:spTree>
    <p:extLst>
      <p:ext uri="{BB962C8B-B14F-4D97-AF65-F5344CB8AC3E}">
        <p14:creationId xmlns:p14="http://schemas.microsoft.com/office/powerpoint/2010/main" val="8213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32C74D-D798-E387-3997-75698FF94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4194059" cy="4024125"/>
          </a:xfrm>
        </p:spPr>
        <p:txBody>
          <a:bodyPr>
            <a:normAutofit/>
          </a:bodyPr>
          <a:lstStyle/>
          <a:p>
            <a:r>
              <a:rPr lang="en-US" sz="2000" b="1" dirty="0"/>
              <a:t>What is the country featured in the map?</a:t>
            </a:r>
          </a:p>
          <a:p>
            <a:r>
              <a:rPr lang="en-US" sz="2000" b="1" dirty="0"/>
              <a:t>What countries border the featured country?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1E49E-FC28-2FD9-7517-04B2DE89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897FE-AEDC-EA86-E6CF-140F6DE7C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06" y="174213"/>
            <a:ext cx="7043286" cy="650957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F3929E1-80CA-7D39-C409-EE55CB3316B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13312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BFAB5-C820-CFB4-92AF-12EC7275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9B6C73-1AE5-2602-3DA8-BA06122FE61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TUESDAY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77545-DFF1-83F7-D9D8-F5F9ECDEC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4194059" cy="4024125"/>
          </a:xfrm>
        </p:spPr>
        <p:txBody>
          <a:bodyPr>
            <a:normAutofit/>
          </a:bodyPr>
          <a:lstStyle/>
          <a:p>
            <a:r>
              <a:rPr lang="en-US" sz="2000" b="1" dirty="0"/>
              <a:t>What are the major rivers located in Iraq?</a:t>
            </a:r>
          </a:p>
          <a:p>
            <a:r>
              <a:rPr lang="en-US" sz="2000" b="1" dirty="0"/>
              <a:t>Into what body of water do the rivers empty?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738BF9B-433B-D773-ED31-56BC023F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C1D582-C9D3-B9D3-AC43-B3A95B5A5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06" y="174213"/>
            <a:ext cx="7043286" cy="65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3423-C308-3424-3FEF-EFCD68F2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370504-26AF-7234-9434-484C1DC6663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WEDNESDAY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F9AB11-73A0-0DC4-92E7-E1ED1B93C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4194059" cy="4024125"/>
          </a:xfrm>
        </p:spPr>
        <p:txBody>
          <a:bodyPr>
            <a:normAutofit/>
          </a:bodyPr>
          <a:lstStyle/>
          <a:p>
            <a:r>
              <a:rPr lang="en-US" sz="2000" b="1" dirty="0"/>
              <a:t>What is roughly the distance from Baghdad to the Persian Gulf?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23619CA-E405-7E75-57ED-A583455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5C27F-C640-6D3F-637B-1041D4389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06" y="174213"/>
            <a:ext cx="7043286" cy="65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6F67C-BEDE-F2DF-9F6A-3D7AE0CF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2CAD7D-08FD-6869-C6F4-124E062E85D0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THURSDAY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CC4CAC-21EA-767D-0398-225000F70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4194059" cy="4024125"/>
          </a:xfrm>
        </p:spPr>
        <p:txBody>
          <a:bodyPr>
            <a:normAutofit/>
          </a:bodyPr>
          <a:lstStyle/>
          <a:p>
            <a:r>
              <a:rPr lang="en-US" sz="2000" b="1" dirty="0"/>
              <a:t>Why do you believe that Iraq strongly defends its Persian Gulf ports?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1AB272A-4D4C-FF75-CECB-74AD487D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6B67B-5D9E-C9B1-4C1B-988983033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06" y="174213"/>
            <a:ext cx="7043286" cy="65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D7E1-CA8A-067D-0766-D1900035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7516C2-7794-6CA8-8ECC-9CD02110C8C5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FRIDAY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4A23A-3A45-743D-95A2-17CBD4962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4406900" cy="4024125"/>
          </a:xfrm>
        </p:spPr>
        <p:txBody>
          <a:bodyPr>
            <a:normAutofit/>
          </a:bodyPr>
          <a:lstStyle/>
          <a:p>
            <a:r>
              <a:rPr lang="en-US" sz="2000" b="1" dirty="0"/>
              <a:t>What are some key components that would improve this map?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A20B171-40AA-0DB6-AD3B-E1245468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13391-E1CD-5C20-DC3E-AAF130D8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06" y="174213"/>
            <a:ext cx="7043286" cy="65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4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1029</TotalTime>
  <Words>207</Words>
  <Application>Microsoft Macintosh PowerPoint</Application>
  <PresentationFormat>Widescreen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Trebuchet MS</vt:lpstr>
      <vt:lpstr>Wingdings 3</vt:lpstr>
      <vt:lpstr>Facet</vt:lpstr>
      <vt:lpstr>Smart Skills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(c)2025 Clairmont Press, Inc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Skills </dc:title>
  <dc:subject>WS7</dc:subject>
  <dc:creator/>
  <cp:keywords/>
  <dc:description/>
  <cp:lastModifiedBy>Emmett Mullins</cp:lastModifiedBy>
  <cp:revision>21</cp:revision>
  <dcterms:created xsi:type="dcterms:W3CDTF">2025-06-26T12:29:05Z</dcterms:created>
  <dcterms:modified xsi:type="dcterms:W3CDTF">2025-09-10T04:20:04Z</dcterms:modified>
  <cp:category/>
</cp:coreProperties>
</file>