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92" r:id="rId3"/>
    <p:sldId id="298" r:id="rId4"/>
    <p:sldId id="302" r:id="rId5"/>
    <p:sldId id="299" r:id="rId6"/>
    <p:sldId id="300" r:id="rId7"/>
    <p:sldId id="291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06"/>
    <a:srgbClr val="F200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3934" autoAdjust="0"/>
  </p:normalViewPr>
  <p:slideViewPr>
    <p:cSldViewPr snapToGrid="0" snapToObjects="1">
      <p:cViewPr>
        <p:scale>
          <a:sx n="99" d="100"/>
          <a:sy n="99" d="100"/>
        </p:scale>
        <p:origin x="-872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69270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counties of West Virginia as well as the county seats.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631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Kanawha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631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Answers may vary; answers may vary.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631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Randolph,</a:t>
            </a:r>
            <a:r>
              <a:rPr lang="en-US" baseline="0" dirty="0" smtClean="0"/>
              <a:t> Greenbrier, and Pocahontas Counties; Hancock, Brooke, and Ohio Counties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631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r>
              <a:rPr lang="en-US" baseline="0" dirty="0" smtClean="0"/>
              <a:t> will vary; c</a:t>
            </a:r>
            <a:r>
              <a:rPr lang="en-US" dirty="0" smtClean="0"/>
              <a:t>ounty locations,</a:t>
            </a:r>
            <a:r>
              <a:rPr lang="en-US" baseline="0" dirty="0" smtClean="0"/>
              <a:t> </a:t>
            </a:r>
            <a:r>
              <a:rPr lang="en-US" dirty="0" smtClean="0"/>
              <a:t>county seat</a:t>
            </a:r>
            <a:r>
              <a:rPr lang="en-US" baseline="0" dirty="0" smtClean="0"/>
              <a:t> locations</a:t>
            </a:r>
            <a:r>
              <a:rPr lang="en-US" dirty="0" smtClean="0"/>
              <a:t>, relative locations of counties to one another, using the compass rose</a:t>
            </a:r>
            <a:r>
              <a:rPr lang="en-US" baseline="0" dirty="0" smtClean="0"/>
              <a:t> to locate counties in a specific direction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631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8679100" y="6528117"/>
            <a:ext cx="312500" cy="2946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defRPr sz="2800"/>
            </a:lvl1pPr>
            <a:lvl2pPr marL="790575" indent="-333375">
              <a:lnSpc>
                <a:spcPct val="100000"/>
              </a:lnSpc>
              <a:spcBef>
                <a:spcPts val="600"/>
              </a:spcBef>
              <a:defRPr sz="2800"/>
            </a:lvl2pPr>
            <a:lvl3pPr marL="1234439" indent="-320039">
              <a:lnSpc>
                <a:spcPct val="100000"/>
              </a:lnSpc>
              <a:spcBef>
                <a:spcPts val="600"/>
              </a:spcBef>
              <a:defRPr sz="2800"/>
            </a:lvl3pPr>
            <a:lvl4pPr marL="1727200" indent="-355600">
              <a:lnSpc>
                <a:spcPct val="100000"/>
              </a:lnSpc>
              <a:spcBef>
                <a:spcPts val="600"/>
              </a:spcBef>
              <a:defRPr sz="2800"/>
            </a:lvl4pPr>
            <a:lvl5pPr marL="2184400" indent="-355600">
              <a:lnSpc>
                <a:spcPct val="100000"/>
              </a:lnSpc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758951" marR="0" indent="-75895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3771" marR="0" indent="-32657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0" y="4451579"/>
            <a:ext cx="9141246" cy="1446550"/>
          </a:xfrm>
          <a:prstGeom prst="rect">
            <a:avLst/>
          </a:prstGeom>
          <a:solidFill>
            <a:srgbClr val="DCE6F2">
              <a:alpha val="32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 smtClean="0">
                <a:ln w="3175">
                  <a:solidFill>
                    <a:schemeClr val="tx1"/>
                  </a:solidFill>
                </a:ln>
              </a:rPr>
              <a:t>SMART SKILLS</a:t>
            </a:r>
          </a:p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 smtClean="0">
                <a:ln w="3175">
                  <a:solidFill>
                    <a:schemeClr val="tx1"/>
                  </a:solidFill>
                </a:ln>
              </a:rPr>
              <a:t>Map 1: Counties of West Virginia</a:t>
            </a:r>
            <a:endParaRPr sz="4400" b="1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60" name="Shape 60"/>
          <p:cNvSpPr/>
          <p:nvPr/>
        </p:nvSpPr>
        <p:spPr>
          <a:xfrm>
            <a:off x="7543800" y="6545790"/>
            <a:ext cx="16002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 </a:t>
            </a:r>
            <a:r>
              <a:rPr dirty="0" smtClean="0"/>
              <a:t>201</a:t>
            </a:r>
            <a:r>
              <a:rPr lang="en-US" dirty="0" smtClean="0"/>
              <a:t>8</a:t>
            </a:r>
            <a:r>
              <a:rPr dirty="0" smtClean="0"/>
              <a:t> </a:t>
            </a:r>
            <a:r>
              <a:rPr dirty="0"/>
              <a:t>Clairmont Press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2277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Question 1:</a:t>
            </a:r>
          </a:p>
        </p:txBody>
      </p:sp>
      <p:sp>
        <p:nvSpPr>
          <p:cNvPr id="9218" name="Shape 69"/>
          <p:cNvSpPr>
            <a:spLocks noGrp="1"/>
          </p:cNvSpPr>
          <p:nvPr>
            <p:ph type="body" idx="1"/>
          </p:nvPr>
        </p:nvSpPr>
        <p:spPr>
          <a:xfrm>
            <a:off x="457200" y="5878105"/>
            <a:ext cx="8229600" cy="578258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 smtClean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What does this map depict?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/>
        </p:spPr>
        <p:txBody>
          <a:bodyPr/>
          <a:lstStyle/>
          <a:p>
            <a:pPr>
              <a:defRPr/>
            </a:pPr>
            <a:fld id="{7ACA4088-8252-4BA4-8008-25CC244E7A5C}" type="slidenum">
              <a:rPr/>
              <a:pPr>
                <a:defRPr/>
              </a:pPr>
              <a:t>2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1540326" y="782277"/>
            <a:ext cx="6072207" cy="5058258"/>
            <a:chOff x="1540326" y="782277"/>
            <a:chExt cx="6072207" cy="5058258"/>
          </a:xfrm>
        </p:grpSpPr>
        <p:grpSp>
          <p:nvGrpSpPr>
            <p:cNvPr id="14" name="Group 13"/>
            <p:cNvGrpSpPr/>
            <p:nvPr/>
          </p:nvGrpSpPr>
          <p:grpSpPr>
            <a:xfrm>
              <a:off x="1540326" y="782277"/>
              <a:ext cx="6072207" cy="5058258"/>
              <a:chOff x="1540326" y="782277"/>
              <a:chExt cx="6072207" cy="5058258"/>
            </a:xfrm>
          </p:grpSpPr>
          <p:pic>
            <p:nvPicPr>
              <p:cNvPr id="16" name="Picture 15" descr="Screen Shot 2019-02-21 at 3.40.12 PM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28" t="1378" r="668" b="509"/>
              <a:stretch/>
            </p:blipFill>
            <p:spPr>
              <a:xfrm>
                <a:off x="1540326" y="782277"/>
                <a:ext cx="6072207" cy="5058258"/>
              </a:xfrm>
              <a:prstGeom prst="rect">
                <a:avLst/>
              </a:prstGeom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2758803" y="3998586"/>
                <a:ext cx="489560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900" dirty="0">
                    <a:solidFill>
                      <a:srgbClr val="EA0006"/>
                    </a:solidFill>
                    <a:latin typeface="Zapf Dingbats"/>
                    <a:ea typeface="Zapf Dingbats"/>
                    <a:cs typeface="Zapf Dingbats"/>
                  </a:rPr>
                  <a:t>✪</a:t>
                </a:r>
                <a:endParaRPr lang="en-US" sz="900" dirty="0">
                  <a:solidFill>
                    <a:srgbClr val="EA0006"/>
                  </a:solidFill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561350" y="805717"/>
              <a:ext cx="2445935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West Virginia’s Counties and County Seats</a:t>
              </a:r>
              <a:endPara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192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2277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Question </a:t>
            </a:r>
            <a:r>
              <a:rPr lang="en-US" altLang="en-US" sz="41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2</a:t>
            </a:r>
            <a:r>
              <a:rPr lang="en-US" altLang="en-US" sz="41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:</a:t>
            </a:r>
          </a:p>
        </p:txBody>
      </p:sp>
      <p:sp>
        <p:nvSpPr>
          <p:cNvPr id="9218" name="Shape 69"/>
          <p:cNvSpPr>
            <a:spLocks noGrp="1"/>
          </p:cNvSpPr>
          <p:nvPr>
            <p:ph type="body" idx="1"/>
          </p:nvPr>
        </p:nvSpPr>
        <p:spPr>
          <a:xfrm>
            <a:off x="457200" y="5878105"/>
            <a:ext cx="8229600" cy="578258"/>
          </a:xfrm>
        </p:spPr>
        <p:txBody>
          <a:bodyPr/>
          <a:lstStyle/>
          <a:p>
            <a:pPr marL="0" lvl="1" indent="0"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In which county is the state capital</a:t>
            </a:r>
            <a:r>
              <a:rPr lang="en-US" altLang="en-US" sz="1600" dirty="0" smtClean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?</a:t>
            </a:r>
            <a:endParaRPr lang="en-US" altLang="en-US" sz="1600" dirty="0">
              <a:latin typeface="Trebuchet MS" pitchFamily="34" charset="0"/>
              <a:ea typeface="Trebuchet MS" pitchFamily="34" charset="0"/>
              <a:cs typeface="Trebuchet MS" pitchFamily="34" charset="0"/>
            </a:endParaRP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/>
        </p:spPr>
        <p:txBody>
          <a:bodyPr/>
          <a:lstStyle/>
          <a:p>
            <a:pPr>
              <a:defRPr/>
            </a:pPr>
            <a:fld id="{7ACA4088-8252-4BA4-8008-25CC244E7A5C}" type="slidenum">
              <a:rPr/>
              <a:pPr>
                <a:defRPr/>
              </a:pPr>
              <a:t>3</a:t>
            </a:fld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1540326" y="817552"/>
            <a:ext cx="2445935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West Virginia’s Counties and County Seats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40326" y="782277"/>
            <a:ext cx="6072207" cy="5058258"/>
            <a:chOff x="1540326" y="782277"/>
            <a:chExt cx="6072207" cy="5058258"/>
          </a:xfrm>
        </p:grpSpPr>
        <p:grpSp>
          <p:nvGrpSpPr>
            <p:cNvPr id="4" name="Group 3"/>
            <p:cNvGrpSpPr/>
            <p:nvPr/>
          </p:nvGrpSpPr>
          <p:grpSpPr>
            <a:xfrm>
              <a:off x="1540326" y="782277"/>
              <a:ext cx="6072207" cy="5058258"/>
              <a:chOff x="1540326" y="782277"/>
              <a:chExt cx="6072207" cy="5058258"/>
            </a:xfrm>
          </p:grpSpPr>
          <p:pic>
            <p:nvPicPr>
              <p:cNvPr id="11" name="Picture 10" descr="Screen Shot 2019-02-21 at 3.40.12 PM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28" t="1378" r="668" b="509"/>
              <a:stretch/>
            </p:blipFill>
            <p:spPr>
              <a:xfrm>
                <a:off x="1540326" y="782277"/>
                <a:ext cx="6072207" cy="5058258"/>
              </a:xfrm>
              <a:prstGeom prst="rect">
                <a:avLst/>
              </a:prstGeom>
            </p:spPr>
          </p:pic>
          <p:sp>
            <p:nvSpPr>
              <p:cNvPr id="2" name="Rectangle 1"/>
              <p:cNvSpPr/>
              <p:nvPr/>
            </p:nvSpPr>
            <p:spPr>
              <a:xfrm>
                <a:off x="2758803" y="3998586"/>
                <a:ext cx="489560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900" dirty="0">
                    <a:solidFill>
                      <a:srgbClr val="EA0006"/>
                    </a:solidFill>
                    <a:latin typeface="Zapf Dingbats"/>
                    <a:ea typeface="Zapf Dingbats"/>
                    <a:cs typeface="Zapf Dingbats"/>
                  </a:rPr>
                  <a:t>✪</a:t>
                </a:r>
                <a:endParaRPr lang="en-US" sz="900" dirty="0">
                  <a:solidFill>
                    <a:srgbClr val="EA0006"/>
                  </a:solidFill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561350" y="805717"/>
              <a:ext cx="2445935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West Virginia’s Counties and County Seats</a:t>
              </a:r>
              <a:endPara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693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2277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  <a:normAutofit/>
          </a:bodyPr>
          <a:lstStyle/>
          <a:p>
            <a:pPr defTabSz="868363" eaLnBrk="1" hangingPunct="1"/>
            <a:r>
              <a:rPr lang="en-US" altLang="en-US" sz="410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Question </a:t>
            </a:r>
            <a:r>
              <a:rPr lang="en-US" altLang="en-US" sz="410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3:</a:t>
            </a:r>
            <a:endParaRPr lang="en-US" altLang="en-US" sz="4100" dirty="0" smtClean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  <a:ea typeface="Trebuchet MS" pitchFamily="34" charset="0"/>
              <a:cs typeface="Trebuchet MS" pitchFamily="34" charset="0"/>
            </a:endParaRPr>
          </a:p>
        </p:txBody>
      </p:sp>
      <p:sp>
        <p:nvSpPr>
          <p:cNvPr id="9218" name="Shape 69"/>
          <p:cNvSpPr>
            <a:spLocks noGrp="1"/>
          </p:cNvSpPr>
          <p:nvPr>
            <p:ph type="body" idx="1"/>
          </p:nvPr>
        </p:nvSpPr>
        <p:spPr>
          <a:xfrm>
            <a:off x="457200" y="5878105"/>
            <a:ext cx="8229600" cy="578258"/>
          </a:xfrm>
        </p:spPr>
        <p:txBody>
          <a:bodyPr>
            <a:normAutofit/>
          </a:bodyPr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 smtClean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What county do you live in? What counties of West Virginia border your county?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/>
        </p:spPr>
        <p:txBody>
          <a:bodyPr/>
          <a:lstStyle/>
          <a:p>
            <a:pPr>
              <a:defRPr/>
            </a:pPr>
            <a:fld id="{7ACA4088-8252-4BA4-8008-25CC244E7A5C}" type="slidenum">
              <a:rPr/>
              <a:pPr>
                <a:defRPr/>
              </a:pPr>
              <a:t>4</a:t>
            </a:fld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1540326" y="782277"/>
            <a:ext cx="6072207" cy="5058258"/>
            <a:chOff x="1540326" y="782277"/>
            <a:chExt cx="6072207" cy="5058258"/>
          </a:xfrm>
        </p:grpSpPr>
        <p:grpSp>
          <p:nvGrpSpPr>
            <p:cNvPr id="16" name="Group 15"/>
            <p:cNvGrpSpPr/>
            <p:nvPr/>
          </p:nvGrpSpPr>
          <p:grpSpPr>
            <a:xfrm>
              <a:off x="1540326" y="782277"/>
              <a:ext cx="6072207" cy="5058258"/>
              <a:chOff x="1540326" y="782277"/>
              <a:chExt cx="6072207" cy="5058258"/>
            </a:xfrm>
          </p:grpSpPr>
          <p:pic>
            <p:nvPicPr>
              <p:cNvPr id="18" name="Picture 17" descr="Screen Shot 2019-02-21 at 3.40.12 PM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28" t="1378" r="668" b="509"/>
              <a:stretch/>
            </p:blipFill>
            <p:spPr>
              <a:xfrm>
                <a:off x="1540326" y="782277"/>
                <a:ext cx="6072207" cy="5058258"/>
              </a:xfrm>
              <a:prstGeom prst="rect">
                <a:avLst/>
              </a:prstGeom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2758803" y="3998586"/>
                <a:ext cx="489560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900" dirty="0">
                    <a:solidFill>
                      <a:srgbClr val="EA0006"/>
                    </a:solidFill>
                    <a:latin typeface="Zapf Dingbats"/>
                    <a:ea typeface="Zapf Dingbats"/>
                    <a:cs typeface="Zapf Dingbats"/>
                  </a:rPr>
                  <a:t>✪</a:t>
                </a:r>
                <a:endParaRPr lang="en-US" sz="900" dirty="0">
                  <a:solidFill>
                    <a:srgbClr val="EA0006"/>
                  </a:solidFill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561350" y="805717"/>
              <a:ext cx="2445935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West Virginia’s Counties and County Seats</a:t>
              </a:r>
              <a:endPara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182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2277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Question 4:</a:t>
            </a:r>
          </a:p>
        </p:txBody>
      </p:sp>
      <p:sp>
        <p:nvSpPr>
          <p:cNvPr id="9218" name="Shape 69"/>
          <p:cNvSpPr>
            <a:spLocks noGrp="1"/>
          </p:cNvSpPr>
          <p:nvPr>
            <p:ph type="body" idx="1"/>
          </p:nvPr>
        </p:nvSpPr>
        <p:spPr>
          <a:xfrm>
            <a:off x="457200" y="5878105"/>
            <a:ext cx="8229600" cy="578258"/>
          </a:xfrm>
        </p:spPr>
        <p:txBody>
          <a:bodyPr>
            <a:normAutofit lnSpcReduction="10000"/>
          </a:bodyPr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 smtClean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Which counties appear to be the three largest in the state? Which appear to be the three smallest?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/>
        </p:spPr>
        <p:txBody>
          <a:bodyPr/>
          <a:lstStyle/>
          <a:p>
            <a:pPr>
              <a:defRPr/>
            </a:pPr>
            <a:fld id="{7ACA4088-8252-4BA4-8008-25CC244E7A5C}" type="slidenum">
              <a:rPr/>
              <a:pPr>
                <a:defRPr/>
              </a:pPr>
              <a:t>5</a:t>
            </a:fld>
            <a:endParaRPr/>
          </a:p>
        </p:txBody>
      </p:sp>
      <p:grpSp>
        <p:nvGrpSpPr>
          <p:cNvPr id="10" name="Group 9"/>
          <p:cNvGrpSpPr/>
          <p:nvPr/>
        </p:nvGrpSpPr>
        <p:grpSpPr>
          <a:xfrm>
            <a:off x="1540326" y="782277"/>
            <a:ext cx="6072207" cy="5058258"/>
            <a:chOff x="1540326" y="782277"/>
            <a:chExt cx="6072207" cy="5058258"/>
          </a:xfrm>
        </p:grpSpPr>
        <p:grpSp>
          <p:nvGrpSpPr>
            <p:cNvPr id="11" name="Group 10"/>
            <p:cNvGrpSpPr/>
            <p:nvPr/>
          </p:nvGrpSpPr>
          <p:grpSpPr>
            <a:xfrm>
              <a:off x="1540326" y="782277"/>
              <a:ext cx="6072207" cy="5058258"/>
              <a:chOff x="1540326" y="782277"/>
              <a:chExt cx="6072207" cy="5058258"/>
            </a:xfrm>
          </p:grpSpPr>
          <p:pic>
            <p:nvPicPr>
              <p:cNvPr id="13" name="Picture 12" descr="Screen Shot 2019-02-21 at 3.40.12 PM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28" t="1378" r="668" b="509"/>
              <a:stretch/>
            </p:blipFill>
            <p:spPr>
              <a:xfrm>
                <a:off x="1540326" y="782277"/>
                <a:ext cx="6072207" cy="5058258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2758803" y="3998586"/>
                <a:ext cx="489560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900" dirty="0">
                    <a:solidFill>
                      <a:srgbClr val="EA0006"/>
                    </a:solidFill>
                    <a:latin typeface="Zapf Dingbats"/>
                    <a:ea typeface="Zapf Dingbats"/>
                    <a:cs typeface="Zapf Dingbats"/>
                  </a:rPr>
                  <a:t>✪</a:t>
                </a:r>
                <a:endParaRPr lang="en-US" sz="900" dirty="0">
                  <a:solidFill>
                    <a:srgbClr val="EA0006"/>
                  </a:solidFill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561350" y="805717"/>
              <a:ext cx="2445935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West Virginia’s Counties and County Seats</a:t>
              </a:r>
              <a:endPara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84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2277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Question 5:</a:t>
            </a:r>
          </a:p>
        </p:txBody>
      </p:sp>
      <p:sp>
        <p:nvSpPr>
          <p:cNvPr id="9218" name="Shape 69"/>
          <p:cNvSpPr>
            <a:spLocks noGrp="1"/>
          </p:cNvSpPr>
          <p:nvPr>
            <p:ph type="body" idx="1"/>
          </p:nvPr>
        </p:nvSpPr>
        <p:spPr>
          <a:xfrm>
            <a:off x="457200" y="5878105"/>
            <a:ext cx="8229600" cy="578258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altLang="en-US" sz="1600" dirty="0" smtClean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List three types of information that a person could gather from this map.</a:t>
            </a:r>
            <a:endParaRPr lang="en-US" altLang="en-US" sz="1600" dirty="0">
              <a:latin typeface="Trebuchet MS" pitchFamily="34" charset="0"/>
              <a:ea typeface="Trebuchet MS" pitchFamily="34" charset="0"/>
              <a:cs typeface="Trebuchet MS" pitchFamily="34" charset="0"/>
            </a:endParaRP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/>
        </p:spPr>
        <p:txBody>
          <a:bodyPr/>
          <a:lstStyle/>
          <a:p>
            <a:pPr>
              <a:defRPr/>
            </a:pPr>
            <a:fld id="{7ACA4088-8252-4BA4-8008-25CC244E7A5C}" type="slidenum">
              <a:rPr/>
              <a:pPr>
                <a:defRPr/>
              </a:pPr>
              <a:t>6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1540326" y="782277"/>
            <a:ext cx="6072207" cy="5058258"/>
            <a:chOff x="1540326" y="782277"/>
            <a:chExt cx="6072207" cy="5058258"/>
          </a:xfrm>
        </p:grpSpPr>
        <p:grpSp>
          <p:nvGrpSpPr>
            <p:cNvPr id="14" name="Group 13"/>
            <p:cNvGrpSpPr/>
            <p:nvPr/>
          </p:nvGrpSpPr>
          <p:grpSpPr>
            <a:xfrm>
              <a:off x="1540326" y="782277"/>
              <a:ext cx="6072207" cy="5058258"/>
              <a:chOff x="1540326" y="782277"/>
              <a:chExt cx="6072207" cy="5058258"/>
            </a:xfrm>
          </p:grpSpPr>
          <p:pic>
            <p:nvPicPr>
              <p:cNvPr id="16" name="Picture 15" descr="Screen Shot 2019-02-21 at 3.40.12 PM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28" t="1378" r="668" b="509"/>
              <a:stretch/>
            </p:blipFill>
            <p:spPr>
              <a:xfrm>
                <a:off x="1540326" y="782277"/>
                <a:ext cx="6072207" cy="5058258"/>
              </a:xfrm>
              <a:prstGeom prst="rect">
                <a:avLst/>
              </a:prstGeom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2758803" y="3998586"/>
                <a:ext cx="489560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900" dirty="0">
                    <a:solidFill>
                      <a:srgbClr val="EA0006"/>
                    </a:solidFill>
                    <a:latin typeface="Zapf Dingbats"/>
                    <a:ea typeface="Zapf Dingbats"/>
                    <a:cs typeface="Zapf Dingbats"/>
                  </a:rPr>
                  <a:t>✪</a:t>
                </a:r>
                <a:endParaRPr lang="en-US" sz="900" dirty="0">
                  <a:solidFill>
                    <a:srgbClr val="EA0006"/>
                  </a:solidFill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561350" y="805717"/>
              <a:ext cx="2445935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West Virginia’s Counties and County Seats</a:t>
              </a:r>
              <a:endPara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84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5867400" y="6488667"/>
            <a:ext cx="221087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rPr>
              <a:t>Return to Main Menu</a:t>
            </a:r>
          </a:p>
        </p:txBody>
      </p:sp>
      <p:sp>
        <p:nvSpPr>
          <p:cNvPr id="206" name="Shape 206"/>
          <p:cNvSpPr>
            <a:spLocks noGrp="1"/>
          </p:cNvSpPr>
          <p:nvPr>
            <p:ph type="sldNum" sz="quarter" idx="2"/>
          </p:nvPr>
        </p:nvSpPr>
        <p:spPr>
          <a:xfrm>
            <a:off x="84505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311650" y="5542756"/>
            <a:ext cx="792480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Image Credits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endParaRPr dirty="0"/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dirty="0"/>
              <a:t>Title </a:t>
            </a:r>
            <a:r>
              <a:rPr dirty="0" smtClean="0"/>
              <a:t>Slide</a:t>
            </a:r>
            <a:r>
              <a:rPr lang="en-US" dirty="0" smtClean="0"/>
              <a:t>: General “Stonewall” Jackson, by</a:t>
            </a:r>
            <a:r>
              <a:rPr dirty="0" smtClean="0"/>
              <a:t> </a:t>
            </a:r>
            <a:r>
              <a:rPr lang="en-US" dirty="0" smtClean="0"/>
              <a:t>Snoopywv, Uploaded 20 June 2009</a:t>
            </a:r>
            <a:r>
              <a:rPr dirty="0" smtClean="0"/>
              <a:t>, </a:t>
            </a:r>
            <a:r>
              <a:rPr dirty="0"/>
              <a:t>Wikimedia Commons</a:t>
            </a:r>
            <a:r>
              <a:rPr dirty="0" smtClean="0"/>
              <a:t>;</a:t>
            </a:r>
            <a:endParaRPr lang="en-US" dirty="0" smtClean="0"/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dirty="0" smtClean="0"/>
              <a:t>End </a:t>
            </a:r>
            <a:r>
              <a:rPr dirty="0"/>
              <a:t>Slide: </a:t>
            </a:r>
            <a:r>
              <a:rPr lang="en-US" dirty="0" smtClean="0"/>
              <a:t>Glade Creek Grist Mill, by Gabor Eszes, Uploaded 29 April 2006, </a:t>
            </a:r>
            <a:r>
              <a:rPr lang="en-US" dirty="0"/>
              <a:t>Wikimedia Commons</a:t>
            </a:r>
            <a:endParaRPr dirty="0"/>
          </a:p>
        </p:txBody>
      </p:sp>
      <p:sp>
        <p:nvSpPr>
          <p:cNvPr id="208" name="Shape 208"/>
          <p:cNvSpPr/>
          <p:nvPr/>
        </p:nvSpPr>
        <p:spPr>
          <a:xfrm>
            <a:off x="7049577" y="6081365"/>
            <a:ext cx="205740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800" i="1">
                <a:solidFill>
                  <a:srgbClr val="80808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z="1400" dirty="0" smtClean="0"/>
              <a:t>Glade Creek Grist Mill</a:t>
            </a:r>
            <a:endParaRPr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1" animBg="1" advAuto="0"/>
      <p:bldP spid="208" grpId="2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4F81BD">
          <a:alpha val="31000"/>
        </a:srgbClr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255</Words>
  <Application>Microsoft Macintosh PowerPoint</Application>
  <PresentationFormat>On-screen Show (4:3)</PresentationFormat>
  <Paragraphs>41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Question 1:</vt:lpstr>
      <vt:lpstr>Question 2:</vt:lpstr>
      <vt:lpstr>Question 3:</vt:lpstr>
      <vt:lpstr>Question 4:</vt:lpstr>
      <vt:lpstr>Question 5: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Portable Dell</dc:creator>
  <cp:lastModifiedBy>Michael Mullins</cp:lastModifiedBy>
  <cp:revision>38</cp:revision>
  <dcterms:modified xsi:type="dcterms:W3CDTF">2019-02-25T20:32:14Z</dcterms:modified>
</cp:coreProperties>
</file>