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1"/>
    <p:restoredTop sz="82900"/>
  </p:normalViewPr>
  <p:slideViewPr>
    <p:cSldViewPr snapToGrid="0">
      <p:cViewPr varScale="1">
        <p:scale>
          <a:sx n="140" d="100"/>
          <a:sy n="140" d="100"/>
        </p:scale>
        <p:origin x="1032"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may vary. Students should notice that the three circle graphs, or pie charts, show data from the same year for different regions. There are four colors used. Data are presented as percentages. </a:t>
            </a:r>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233349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colors correspond to the different job categories.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Using the colors makes it easier to compare the three pie charts.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234460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New England and the Southern Colonies, farming is the most common. In the middle colonies, there was a higher percentage of professionals, merchants, and craftsmen.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107072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claim cannot be supported using the information in this case since the data are given in percentages. The students would need to know how many people were in each region before the claim could be supported. </a:t>
            </a:r>
          </a:p>
          <a:p>
            <a:endParaRPr lang="en-US" dirty="0"/>
          </a:p>
          <a:p>
            <a:r>
              <a:rPr lang="en-US" dirty="0"/>
              <a:t>TEACHER NOTE: This is an opportunity to reinforce the distinction between data presented as percentages and a count of data.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369215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Students could be allowed to share their questions and check that others have determined the correct answer.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287707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517904"/>
          </a:xfrm>
        </p:spPr>
        <p:txBody>
          <a:bodyPr>
            <a:normAutofit lnSpcReduction="10000"/>
          </a:bodyPr>
          <a:lstStyle/>
          <a:p>
            <a:pPr algn="r"/>
            <a:r>
              <a:rPr lang="en-US" sz="3200" b="1" dirty="0">
                <a:ln>
                  <a:solidFill>
                    <a:schemeClr val="accent1"/>
                  </a:solidFill>
                </a:ln>
                <a:solidFill>
                  <a:schemeClr val="bg1"/>
                </a:solidFill>
              </a:rPr>
              <a:t>Week</a:t>
            </a:r>
            <a:r>
              <a:rPr lang="en-US" sz="3200" b="1" dirty="0">
                <a:solidFill>
                  <a:schemeClr val="bg1"/>
                </a:solidFill>
              </a:rPr>
              <a:t> 12</a:t>
            </a:r>
          </a:p>
          <a:p>
            <a:pPr algn="r"/>
            <a:r>
              <a:rPr lang="en-US" sz="3200" b="1" dirty="0">
                <a:ln>
                  <a:solidFill>
                    <a:schemeClr val="accent1"/>
                  </a:solidFill>
                </a:ln>
                <a:solidFill>
                  <a:schemeClr val="bg1"/>
                </a:solidFill>
              </a:rPr>
              <a:t>Charts &amp; Graphs 3:</a:t>
            </a:r>
            <a:br>
              <a:rPr lang="en-US" sz="3200" b="1" dirty="0">
                <a:ln>
                  <a:solidFill>
                    <a:schemeClr val="accent1"/>
                  </a:solidFill>
                </a:ln>
                <a:solidFill>
                  <a:schemeClr val="bg1"/>
                </a:solidFill>
              </a:rPr>
            </a:br>
            <a:r>
              <a:rPr lang="en-US" sz="3200" b="1" dirty="0">
                <a:ln>
                  <a:solidFill>
                    <a:schemeClr val="accent1"/>
                  </a:solidFill>
                </a:ln>
                <a:solidFill>
                  <a:schemeClr val="bg1"/>
                </a:solidFill>
              </a:rPr>
              <a:t> Colonial Occupations</a:t>
            </a:r>
          </a:p>
        </p:txBody>
      </p:sp>
      <p:pic>
        <p:nvPicPr>
          <p:cNvPr id="4" name="Picture 3" descr="A close up of a sign&#10;&#10;AI-generated content may be incorrect.">
            <a:extLst>
              <a:ext uri="{FF2B5EF4-FFF2-40B4-BE49-F238E27FC236}">
                <a16:creationId xmlns:a16="http://schemas.microsoft.com/office/drawing/2014/main" id="{C846C38E-5CD4-7D68-3547-1D74A8817904}"/>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1" y="1416937"/>
            <a:ext cx="2392680" cy="4024125"/>
          </a:xfrm>
        </p:spPr>
        <p:txBody>
          <a:bodyPr/>
          <a:lstStyle/>
          <a:p>
            <a:r>
              <a:rPr lang="en-US" b="1" dirty="0"/>
              <a:t>Study the data presentations. What do you notice? </a:t>
            </a:r>
          </a:p>
          <a:p>
            <a:endParaRPr lang="en-US" b="1" dirty="0"/>
          </a:p>
          <a:p>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descr=" ">
            <a:extLst>
              <a:ext uri="{FF2B5EF4-FFF2-40B4-BE49-F238E27FC236}">
                <a16:creationId xmlns:a16="http://schemas.microsoft.com/office/drawing/2014/main" id="{3BE7F833-111D-350A-4D8E-566818F1C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304" y="1197863"/>
            <a:ext cx="9811695" cy="3291841"/>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2380304" cy="4024125"/>
          </a:xfrm>
        </p:spPr>
        <p:txBody>
          <a:bodyPr/>
          <a:lstStyle/>
          <a:p>
            <a:r>
              <a:rPr lang="en-US" b="1" dirty="0"/>
              <a:t>What do the numbers on the charts represent?</a:t>
            </a:r>
          </a:p>
          <a:p>
            <a:endParaRPr lang="en-US" b="1" dirty="0"/>
          </a:p>
          <a:p>
            <a:r>
              <a:rPr lang="en-US" b="1" dirty="0"/>
              <a:t>How do the colors aid the reader in understanding the information? </a:t>
            </a:r>
          </a:p>
          <a:p>
            <a:endParaRPr lang="en-US" b="1" dirty="0"/>
          </a:p>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descr=" ">
            <a:extLst>
              <a:ext uri="{FF2B5EF4-FFF2-40B4-BE49-F238E27FC236}">
                <a16:creationId xmlns:a16="http://schemas.microsoft.com/office/drawing/2014/main" id="{F7E9FA21-8E66-8F4E-987C-95652C242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304" y="1197863"/>
            <a:ext cx="9811695" cy="3291841"/>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2380304" cy="4024125"/>
          </a:xfrm>
        </p:spPr>
        <p:txBody>
          <a:bodyPr/>
          <a:lstStyle/>
          <a:p>
            <a:r>
              <a:rPr lang="en-US" b="1" dirty="0"/>
              <a:t>What job category is most common among the people in each region?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descr=" ">
            <a:extLst>
              <a:ext uri="{FF2B5EF4-FFF2-40B4-BE49-F238E27FC236}">
                <a16:creationId xmlns:a16="http://schemas.microsoft.com/office/drawing/2014/main" id="{4C3BD83E-14DD-6442-544B-C10D08244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304" y="1197863"/>
            <a:ext cx="9811695" cy="3291841"/>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2380304" cy="4024125"/>
          </a:xfrm>
        </p:spPr>
        <p:txBody>
          <a:bodyPr>
            <a:normAutofit fontScale="92500"/>
          </a:bodyPr>
          <a:lstStyle/>
          <a:p>
            <a:r>
              <a:rPr lang="en-US" b="1" dirty="0"/>
              <a:t>A student claims that there were more farmers in the southern colonies than either of the other two regions. Agree or disagree with the claim and explain your thinking.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3" descr=" ">
            <a:extLst>
              <a:ext uri="{FF2B5EF4-FFF2-40B4-BE49-F238E27FC236}">
                <a16:creationId xmlns:a16="http://schemas.microsoft.com/office/drawing/2014/main" id="{8D953D25-9FED-B271-B68F-A23337124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304" y="1197863"/>
            <a:ext cx="9811695" cy="3291841"/>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2380304" cy="4024125"/>
          </a:xfrm>
        </p:spPr>
        <p:txBody>
          <a:bodyPr/>
          <a:lstStyle/>
          <a:p>
            <a:r>
              <a:rPr lang="en-US" b="1" dirty="0"/>
              <a:t>What question could be answered using the charts? Explain your answer. </a:t>
            </a:r>
          </a:p>
          <a:p>
            <a:endParaRPr lang="en-US" b="1" dirty="0"/>
          </a:p>
          <a:p>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descr=" ">
            <a:extLst>
              <a:ext uri="{FF2B5EF4-FFF2-40B4-BE49-F238E27FC236}">
                <a16:creationId xmlns:a16="http://schemas.microsoft.com/office/drawing/2014/main" id="{9F66B45E-2720-60C3-3BED-F6F77BDEB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304" y="1197863"/>
            <a:ext cx="9811695" cy="3291841"/>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870</TotalTime>
  <Words>396</Words>
  <Application>Microsoft Macintosh PowerPoint</Application>
  <PresentationFormat>Widescreen</PresentationFormat>
  <Paragraphs>40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13</cp:revision>
  <dcterms:created xsi:type="dcterms:W3CDTF">2025-06-26T12:29:05Z</dcterms:created>
  <dcterms:modified xsi:type="dcterms:W3CDTF">2025-06-29T23:00:33Z</dcterms:modified>
  <cp:category/>
</cp:coreProperties>
</file>