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9"/>
  </p:notesMasterIdLst>
  <p:sldIdLst>
    <p:sldId id="256" r:id="rId2"/>
    <p:sldId id="259" r:id="rId3"/>
    <p:sldId id="260" r:id="rId4"/>
    <p:sldId id="261" r:id="rId5"/>
    <p:sldId id="262" r:id="rId6"/>
    <p:sldId id="263" r:id="rId7"/>
    <p:sldId id="25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31"/>
    <p:restoredTop sz="82848"/>
  </p:normalViewPr>
  <p:slideViewPr>
    <p:cSldViewPr snapToGrid="0">
      <p:cViewPr varScale="1">
        <p:scale>
          <a:sx n="140" d="100"/>
          <a:sy n="140" d="100"/>
        </p:scale>
        <p:origin x="10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37DAB-597A-6245-AD4E-5232EF7B64E3}" type="datetimeFigureOut">
              <a:rPr lang="en-US" smtClean="0"/>
              <a:t>6/29/25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4A4BA-6F3C-DE41-BD2B-44EE0949F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the Smart Skills directions on the Teacher Tech Website for </a:t>
            </a:r>
            <a:r>
              <a:rPr lang="en-US" i="1" dirty="0"/>
              <a:t>West Virginia: Our Beautiful Home</a:t>
            </a:r>
            <a:r>
              <a:rPr lang="en-US" i="0" dirty="0"/>
              <a:t> for teaching suggestions. </a:t>
            </a:r>
          </a:p>
          <a:p>
            <a:endParaRPr lang="en-US" i="0" dirty="0"/>
          </a:p>
          <a:p>
            <a:r>
              <a:rPr lang="en-US" dirty="0"/>
              <a:t>Teacher notes and answers will display in this space.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5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Answers will vary.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opener lets students view the image without a specific question to answer. A one- or two-minute silent study helps students notice details they might miss otherwise. Discuss responses as a group, and let students physically point out their findings on the projection to ensure all students see the details being discussed.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146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1873-1899 (or 1875-1900)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The topic is inventions.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The purpose is to showcase important inventions from 1870 to 1900.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096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1879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8 years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Yes. The zipper was invented 17 years after the telephone was invented.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877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Students can share their questions and answers. Allow time for some to share as a group.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180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Answers will vary. 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Students</a:t>
            </a:r>
            <a:r>
              <a:rPr lang="en-US" baseline="0" dirty="0"/>
              <a:t> may indicate that adding pictures or adding maps would be helpful. Additionally, they may suggest a title, larger text, or a longer timeline with the inclusion of key events.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330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0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2DBC60F-F21C-6B41-9401-FA27236B0017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8D26F-4A15-7A3B-29F5-DF8B46497BE0}"/>
              </a:ext>
            </a:extLst>
          </p:cNvPr>
          <p:cNvSpPr txBox="1"/>
          <p:nvPr userDrawn="1"/>
        </p:nvSpPr>
        <p:spPr>
          <a:xfrm>
            <a:off x="200278" y="6488668"/>
            <a:ext cx="6097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 </a:t>
            </a:r>
            <a:r>
              <a:rPr lang="en-US" sz="1000" b="1" dirty="0">
                <a:solidFill>
                  <a:schemeClr val="bg1"/>
                </a:solidFill>
              </a:rPr>
              <a:t>©Clairmont Press, Inc.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6752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9289-1BA7-424F-B9C5-7D0862685863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flag with a blue border&#10;&#10;AI-generated content may be incorrect.">
            <a:extLst>
              <a:ext uri="{FF2B5EF4-FFF2-40B4-BE49-F238E27FC236}">
                <a16:creationId xmlns:a16="http://schemas.microsoft.com/office/drawing/2014/main" id="{058634D9-9F6F-7B07-5DCE-5DC6FD84D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28292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D4BF-E760-AB47-B626-07C36D0A0C06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A flag with a blue border&#10;&#10;AI-generated content may be incorrect.">
            <a:extLst>
              <a:ext uri="{FF2B5EF4-FFF2-40B4-BE49-F238E27FC236}">
                <a16:creationId xmlns:a16="http://schemas.microsoft.com/office/drawing/2014/main" id="{1149CCA8-C5E8-78A9-C8A7-B23751CB95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8A28-C61A-D040-9DF4-D6019F7DEB6C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C864-B288-0E05-F3C9-A099EA9173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2743200" y="2482337"/>
            <a:ext cx="9448800" cy="1033582"/>
          </a:xfrm>
        </p:spPr>
        <p:txBody>
          <a:bodyPr/>
          <a:lstStyle/>
          <a:p>
            <a:pPr algn="r"/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Smart Skills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5F76E-4E17-C190-779E-E0D19810A1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2743200" y="3429000"/>
            <a:ext cx="9448800" cy="131050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Week</a:t>
            </a:r>
            <a:r>
              <a:rPr lang="en-US" sz="3200" b="1" dirty="0">
                <a:solidFill>
                  <a:schemeClr val="bg1"/>
                </a:solidFill>
              </a:rPr>
              <a:t> 19</a:t>
            </a:r>
          </a:p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Timeline 4: </a:t>
            </a:r>
            <a:b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19th Century Inventions</a:t>
            </a:r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E9BBD8DB-2D05-A668-A3F2-21B974AD74B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6547" y="-9144"/>
            <a:ext cx="3857126" cy="9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B7E2-CF97-D03E-756C-ABFFD3B6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9533"/>
            <a:ext cx="2316480" cy="37862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Monday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2DF1BF-566B-FBA2-B902-12BF21B6E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4434840"/>
            <a:ext cx="11952734" cy="1006222"/>
          </a:xfrm>
        </p:spPr>
        <p:txBody>
          <a:bodyPr/>
          <a:lstStyle/>
          <a:p>
            <a:r>
              <a:rPr lang="en-US" b="1" dirty="0"/>
              <a:t>Study the graphic. Make a jot list of your observations.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1E49E-FC28-2FD9-7517-04B2DE89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DA95CF-D0DD-6A45-4FF3-66A6B3221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6" y="641228"/>
            <a:ext cx="11713468" cy="350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9BFAB5-C820-CFB4-92AF-12EC72759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9B6C73-1AE5-2602-3DA8-BA06122FE61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TUESDAY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4EFF82-E630-E480-0C64-BC5CF3F3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125F186-F9E1-2E37-829D-5881BAD88F36}"/>
              </a:ext>
            </a:extLst>
          </p:cNvPr>
          <p:cNvSpPr txBox="1">
            <a:spLocks/>
          </p:cNvSpPr>
          <p:nvPr/>
        </p:nvSpPr>
        <p:spPr>
          <a:xfrm>
            <a:off x="0" y="4434840"/>
            <a:ext cx="11952734" cy="1499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What is the range of years on the timeline? </a:t>
            </a:r>
          </a:p>
          <a:p>
            <a:r>
              <a:rPr lang="en-US" b="1" dirty="0"/>
              <a:t>What is its topic? </a:t>
            </a:r>
          </a:p>
          <a:p>
            <a:r>
              <a:rPr lang="en-US" b="1" dirty="0"/>
              <a:t>What would you describe as its purpose? 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C4D617-869A-6E44-B428-6F61355C0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6" y="641228"/>
            <a:ext cx="11713468" cy="350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A3423-C308-3424-3FEF-EFCD68F2D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B370504-26AF-7234-9434-484C1DC6663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WEDNESDAY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C2D503-7E5C-4308-22B5-D6F508BB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B0B517-F9D0-FD18-2AA2-98F575CC7B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4434840"/>
            <a:ext cx="11952734" cy="178193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When was the incandescent light bulb invented? </a:t>
            </a:r>
          </a:p>
          <a:p>
            <a:r>
              <a:rPr lang="en-US" b="1" dirty="0"/>
              <a:t>How many years passed between the invention of the phonograph and the very similar gramophone? </a:t>
            </a:r>
          </a:p>
          <a:p>
            <a:r>
              <a:rPr lang="en-US" b="1" dirty="0"/>
              <a:t>Is it possible for the inventor of the zipper to telephone a friend about the invention? Explain your thinking.</a:t>
            </a:r>
          </a:p>
          <a:p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7EE430-BBFA-76DD-B7C6-E3D2EAD06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6" y="641228"/>
            <a:ext cx="11713468" cy="350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6F67C-BEDE-F2DF-9F6A-3D7AE0CF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22CAD7D-08FD-6869-C6F4-124E062E85D0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THURSDAY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040C43-9329-EF6B-5DB1-E800A31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DCABE40-F0A3-7C5D-07FA-8AE005B038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4434840"/>
            <a:ext cx="11952734" cy="1006222"/>
          </a:xfrm>
        </p:spPr>
        <p:txBody>
          <a:bodyPr/>
          <a:lstStyle/>
          <a:p>
            <a:r>
              <a:rPr lang="en-US" b="1" dirty="0"/>
              <a:t>Write a question that could be answered using the timeline. Ask another student to answer it and check their response against your own. Agree upon the correct answer. 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97E380-33A1-3464-022A-415DF6E1A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6" y="641228"/>
            <a:ext cx="11713468" cy="350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AD7E1-CA8A-067D-0766-D1900035F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E7516C2-7794-6CA8-8ECC-9CD02110C8C5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FRIDAY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6E996C-2D9F-C12C-54AA-45290DCA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234938F-235C-041F-47BD-F6B019F07F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4434840"/>
            <a:ext cx="11952734" cy="1006222"/>
          </a:xfrm>
        </p:spPr>
        <p:txBody>
          <a:bodyPr/>
          <a:lstStyle/>
          <a:p>
            <a:r>
              <a:rPr lang="en-US" b="1" dirty="0"/>
              <a:t>How would you modify this timeline to make it more effective or informative?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2FD631-98B6-1431-BDE5-BD6842AC7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6" y="641228"/>
            <a:ext cx="11713468" cy="350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B5F551-EAAA-B872-683C-6B7A8FEFC36E}"/>
              </a:ext>
            </a:extLst>
          </p:cNvPr>
          <p:cNvSpPr txBox="1"/>
          <p:nvPr/>
        </p:nvSpPr>
        <p:spPr>
          <a:xfrm>
            <a:off x="8291549" y="6020300"/>
            <a:ext cx="390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Light" panose="020B0402020203020204" pitchFamily="34" charset="77"/>
              </a:rPr>
              <a:t>Image credits: Title slide, West Virginia State Capitol, Charleston, WV, ©Shutterstock; End slide, Williams River Valley Overlook, Black Mountain, Monongahela National Forest, West Virginia, ©Shutterstock.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A308A-644B-6CDE-6972-DD967FFF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©Clairmont Press, Inc. </a:t>
            </a:r>
          </a:p>
        </p:txBody>
      </p:sp>
    </p:spTree>
    <p:extLst>
      <p:ext uri="{BB962C8B-B14F-4D97-AF65-F5344CB8AC3E}">
        <p14:creationId xmlns:p14="http://schemas.microsoft.com/office/powerpoint/2010/main" val="31162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867</TotalTime>
  <Words>410</Words>
  <Application>Microsoft Macintosh PowerPoint</Application>
  <PresentationFormat>Widescreen</PresentationFormat>
  <Paragraphs>46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Avenir Light</vt:lpstr>
      <vt:lpstr>Century Gothic</vt:lpstr>
      <vt:lpstr>Vapor Trail</vt:lpstr>
      <vt:lpstr>Smart Skills</vt:lpstr>
      <vt:lpstr>Monday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(c)2025 Clairmont Press, Inc 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Skills </dc:title>
  <dc:subject>West Virginia: Our Beautiful Home </dc:subject>
  <dc:creator/>
  <cp:keywords/>
  <dc:description/>
  <cp:lastModifiedBy>Emmett Mullins</cp:lastModifiedBy>
  <cp:revision>16</cp:revision>
  <dcterms:created xsi:type="dcterms:W3CDTF">2025-06-26T12:29:05Z</dcterms:created>
  <dcterms:modified xsi:type="dcterms:W3CDTF">2025-06-29T23:04:36Z</dcterms:modified>
  <cp:category/>
</cp:coreProperties>
</file>