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7"/>
    <p:restoredTop sz="82848"/>
  </p:normalViewPr>
  <p:slideViewPr>
    <p:cSldViewPr snapToGrid="0">
      <p:cViewPr varScale="1">
        <p:scale>
          <a:sx n="140" d="100"/>
          <a:sy n="140" d="100"/>
        </p:scale>
        <p:origin x="10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7/2/25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Allow 1-2 minutes for students to record what they notice on the map.  </a:t>
            </a:r>
          </a:p>
          <a:p>
            <a:r>
              <a:rPr lang="en-US" dirty="0"/>
              <a:t>Limit the discussion to what students see on the map.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21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different colors indicate the percentage change in population, as indicated by the legend at the top right.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02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7.4% increase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This information is in the legend.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1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Idaho, Nevada, Utah, North Dakota, Texas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Answers will vary. 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5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Illinois, West Virginia, Mississippi, Puerto Rico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Answers will vary.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35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7/2/25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7/2/25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7/2/25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7/2/25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21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Map 5: Percent Change 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in U.S. Population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58F6CD98-D08C-E6EF-6FCF-79E0589D945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547" y="-9144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416937"/>
            <a:ext cx="3950854" cy="4024125"/>
          </a:xfrm>
        </p:spPr>
        <p:txBody>
          <a:bodyPr/>
          <a:lstStyle/>
          <a:p>
            <a:r>
              <a:rPr lang="en-US" b="1" dirty="0"/>
              <a:t>Study the map. Record what you notice about the map. 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06385D1-B70C-E907-1328-F364030870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9353E2-F69C-B083-4855-8D87F4B9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2517" r="6311" b="12105"/>
          <a:stretch/>
        </p:blipFill>
        <p:spPr bwMode="auto">
          <a:xfrm>
            <a:off x="3950854" y="137030"/>
            <a:ext cx="8241146" cy="62186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822192" cy="4024125"/>
          </a:xfrm>
        </p:spPr>
        <p:txBody>
          <a:bodyPr/>
          <a:lstStyle/>
          <a:p>
            <a:r>
              <a:rPr lang="en-US" b="1" dirty="0"/>
              <a:t>What do the different colors of the states on the map represent?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E928D-B950-6F52-3387-6E181CE993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F163FEE-2563-DD9C-EDEC-143951AF3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2517" r="6311" b="12105"/>
          <a:stretch/>
        </p:blipFill>
        <p:spPr bwMode="auto">
          <a:xfrm>
            <a:off x="3950854" y="68581"/>
            <a:ext cx="8241146" cy="62186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822192" cy="4024125"/>
          </a:xfrm>
        </p:spPr>
        <p:txBody>
          <a:bodyPr/>
          <a:lstStyle/>
          <a:p>
            <a:r>
              <a:rPr lang="en-US" b="1" dirty="0"/>
              <a:t>What was the average percent change in population for the United States between 2010 and 2020? </a:t>
            </a:r>
          </a:p>
          <a:p>
            <a:r>
              <a:rPr lang="en-US" b="1" dirty="0"/>
              <a:t>Where did you find this information?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B0DEF-E3C4-89ED-F4A8-AF9ACC5C81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AC8F4A-63A7-1563-5B03-A1E5940DF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2517" r="6311" b="12105"/>
          <a:stretch/>
        </p:blipFill>
        <p:spPr bwMode="auto">
          <a:xfrm>
            <a:off x="3950854" y="68581"/>
            <a:ext cx="8241146" cy="62186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822192" cy="4024125"/>
          </a:xfrm>
        </p:spPr>
        <p:txBody>
          <a:bodyPr/>
          <a:lstStyle/>
          <a:p>
            <a:r>
              <a:rPr lang="en-US" b="1" dirty="0"/>
              <a:t>Which states had a growth rate at least double the rate of the United States average?</a:t>
            </a:r>
          </a:p>
          <a:p>
            <a:endParaRPr lang="en-US" b="1" dirty="0"/>
          </a:p>
          <a:p>
            <a:r>
              <a:rPr lang="en-US" b="1" dirty="0"/>
              <a:t>Why might those states have grown by so much? 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E652C-D179-EC78-52AD-C677AADA8C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9C42CF-771D-450C-BAD1-F2C9E762E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2517" r="6311" b="12105"/>
          <a:stretch/>
        </p:blipFill>
        <p:spPr bwMode="auto">
          <a:xfrm>
            <a:off x="3950854" y="68581"/>
            <a:ext cx="8241146" cy="62186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822192" cy="4024125"/>
          </a:xfrm>
        </p:spPr>
        <p:txBody>
          <a:bodyPr/>
          <a:lstStyle/>
          <a:p>
            <a:r>
              <a:rPr lang="en-US" b="1" dirty="0"/>
              <a:t>Which states and territories had negative growth during the period? </a:t>
            </a:r>
          </a:p>
          <a:p>
            <a:r>
              <a:rPr lang="en-US" b="1" dirty="0"/>
              <a:t>Why might these areas have had a decrease in population? </a:t>
            </a:r>
          </a:p>
          <a:p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9AEBB-ABF4-A727-D20C-86A1B4B290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B8BE6E1-181F-C2D5-A34E-1CFCE650C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2517" r="6311" b="12105"/>
          <a:stretch/>
        </p:blipFill>
        <p:spPr bwMode="auto">
          <a:xfrm>
            <a:off x="3950854" y="68581"/>
            <a:ext cx="8241146" cy="62186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878</TotalTime>
  <Words>314</Words>
  <Application>Microsoft Macintosh PowerPoint</Application>
  <PresentationFormat>Widescreen</PresentationFormat>
  <Paragraphs>44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14</cp:revision>
  <dcterms:created xsi:type="dcterms:W3CDTF">2025-06-26T12:29:05Z</dcterms:created>
  <dcterms:modified xsi:type="dcterms:W3CDTF">2025-07-02T12:28:34Z</dcterms:modified>
  <cp:category/>
</cp:coreProperties>
</file>