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Answers will vary.  Examples include: made of glass, blue color, ridges inside, hollow, bumps on bottom, letters on side, etc. </a:t>
            </a: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Allow students a brief time such as 1-2 minutes. Discuss only OBSERVATIONS.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2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may vary.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approximate measurement has been added. This helps explain the size of the object, for example, it’s something that could be held in a person’s hand.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04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Answers will vary, but some students may have an idea of the object’s purpose based on their prior knowledge. The date provides a clue that it could be a part of some ‘new’ technology.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9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Answers will vary.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5C5C5C"/>
              </a:solidFill>
              <a:effectLst/>
              <a:latin typeface="Georgia Pro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TEACHER’S NOTE: The object is an insulator for a telegraph line. Insulators are non-electrical conducting objects intended to insulate the current running in a wire from grounding out, especially in fog or rain. In the late 19th and early 20th century, such insulators were made of glass.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9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23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Art &amp; Artifacts 5: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19th Century Artifact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2862E0BB-A243-08E0-6B43-0F0092E5677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259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286721" cy="4024125"/>
          </a:xfrm>
        </p:spPr>
        <p:txBody>
          <a:bodyPr/>
          <a:lstStyle/>
          <a:p>
            <a:r>
              <a:rPr lang="en-US" b="1" dirty="0"/>
              <a:t>Study the picture. Make a list of as many observations of the artifact as you can.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FCBAEF-EF71-8A07-3038-51D132FA17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240" y="363120"/>
            <a:ext cx="3465576" cy="55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023666" cy="4024125"/>
          </a:xfrm>
        </p:spPr>
        <p:txBody>
          <a:bodyPr/>
          <a:lstStyle/>
          <a:p>
            <a:r>
              <a:rPr lang="en-US" b="1" dirty="0"/>
              <a:t>What might be the purpose of the artifact? Explain your thinking.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005DCFE-02B9-FF4D-0195-C5885205A9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240" y="363120"/>
            <a:ext cx="3465576" cy="55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What has been added to the image? How does this information help you understand the artifact?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5F204E6-5613-2B4A-C605-2A1971184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240" y="363120"/>
            <a:ext cx="3465576" cy="55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F02A7E-E672-12CB-69C8-0450B706AD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13688" y="548640"/>
            <a:ext cx="369332" cy="5162614"/>
            <a:chOff x="6213688" y="548640"/>
            <a:chExt cx="369332" cy="516261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51D6506-F414-68D5-17AE-C20433FFA68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6583019" y="548640"/>
              <a:ext cx="1" cy="51626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79C99B-246D-77EC-CD14-5BDF3B7CF36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5614741" y="3865871"/>
              <a:ext cx="1567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 ¼ Inches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This object was made in the late 1870s. How does knowing the date help you consider why it was made?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BA57B6-4FF6-5CAD-78C9-1C31AD3BF7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240" y="363120"/>
            <a:ext cx="3465576" cy="55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745992" cy="4024125"/>
          </a:xfrm>
        </p:spPr>
        <p:txBody>
          <a:bodyPr/>
          <a:lstStyle/>
          <a:p>
            <a:r>
              <a:rPr lang="en-US" b="1" dirty="0"/>
              <a:t>The photo is from about 1870 and shows a man repairing a telegraph line. Notice the object in his hand and those on the pole. They are like this week’s artifact – a telegraph line insulator. What might be their purpose? Are similar objects used today? Explain your thinking.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7927AA3-923F-0A51-8AF3-063A627344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240" y="363120"/>
            <a:ext cx="3465576" cy="55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9F150-C679-0541-B722-2019AE25F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992" y="869109"/>
            <a:ext cx="2896196" cy="47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879</TotalTime>
  <Words>434</Words>
  <Application>Microsoft Macintosh PowerPoint</Application>
  <PresentationFormat>Widescreen</PresentationFormat>
  <Paragraphs>39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Arial</vt:lpstr>
      <vt:lpstr>Avenir Light</vt:lpstr>
      <vt:lpstr>Century Gothic</vt:lpstr>
      <vt:lpstr>Georgia Pro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14</cp:revision>
  <dcterms:created xsi:type="dcterms:W3CDTF">2025-06-26T12:29:05Z</dcterms:created>
  <dcterms:modified xsi:type="dcterms:W3CDTF">2025-07-01T18:42:13Z</dcterms:modified>
  <cp:category/>
</cp:coreProperties>
</file>