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/>
    <p:restoredTop sz="82848"/>
  </p:normalViewPr>
  <p:slideViewPr>
    <p:cSldViewPr snapToGrid="0">
      <p:cViewPr varScale="1">
        <p:scale>
          <a:sx n="140" d="100"/>
          <a:sy n="140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7/5/25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Allow students 1-2 minutes to record observations. Discuss only what students have noticed from the timeline.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05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Iraq invades Kuwait (1990)</a:t>
            </a:r>
          </a:p>
          <a:p>
            <a:pPr marL="228600" indent="-228600">
              <a:buAutoNum type="arabicPeriod"/>
            </a:pPr>
            <a:r>
              <a:rPr lang="en-US" dirty="0"/>
              <a:t>one year</a:t>
            </a:r>
          </a:p>
          <a:p>
            <a:pPr marL="228600" indent="-228600">
              <a:buAutoNum type="arabicPeriod"/>
            </a:pPr>
            <a:r>
              <a:rPr lang="en-US" dirty="0"/>
              <a:t>ten years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8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Iraq invaded Kuwait; invaded Iraq looking for weapons of mass destruction (WMDs); the U.S. was attacked on 9/11/2001 </a:t>
            </a:r>
            <a:r>
              <a:rPr lang="en-US"/>
              <a:t>which led </a:t>
            </a:r>
            <a:r>
              <a:rPr lang="en-US" dirty="0"/>
              <a:t>to the invasion of Afghanistan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8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United States’ Invasion of Afghanistan was the longest.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Answers will vary; you may want to use some of the questions and answers for class discussion.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92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73736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29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Timeline 6: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Conflicts in Southwest Asia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(Middle East)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6ECD03C3-5A26-9CE1-0706-BFACA9C02D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115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6937"/>
            <a:ext cx="2924160" cy="4024125"/>
          </a:xfrm>
        </p:spPr>
        <p:txBody>
          <a:bodyPr/>
          <a:lstStyle/>
          <a:p>
            <a:r>
              <a:rPr lang="en-US" b="1" dirty="0"/>
              <a:t>Study the graphic. Create a jot list of your observations.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E4992-2785-8556-88FB-5664040D1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65" r="6876" b="18802"/>
          <a:stretch/>
        </p:blipFill>
        <p:spPr>
          <a:xfrm>
            <a:off x="2924160" y="1040564"/>
            <a:ext cx="9267840" cy="39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924160" cy="402412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What is the first event in the timeline? </a:t>
            </a:r>
          </a:p>
          <a:p>
            <a:r>
              <a:rPr lang="en-US" b="1" dirty="0"/>
              <a:t>How long after Iraq invaded Kuwait did the U.S. help push the Iraqis out?</a:t>
            </a:r>
          </a:p>
          <a:p>
            <a:r>
              <a:rPr lang="en-US" b="1" dirty="0"/>
              <a:t>How long after Iraqis were pushed out of Kuwait was it until al Qaeda attacked the U.S. on September 11, 2001? 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2435D-BA7D-3250-C93E-C7F39D5DE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65" r="6876" b="18802"/>
          <a:stretch/>
        </p:blipFill>
        <p:spPr>
          <a:xfrm>
            <a:off x="2924160" y="1040564"/>
            <a:ext cx="9267840" cy="39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924160" cy="4024125"/>
          </a:xfrm>
        </p:spPr>
        <p:txBody>
          <a:bodyPr/>
          <a:lstStyle/>
          <a:p>
            <a:r>
              <a:rPr lang="en-US" b="1" dirty="0"/>
              <a:t>According to the timeline, what were the reasons given for U.S. military actions?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03056-B78B-FD7B-7C4D-17106FBD4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65" r="6876" b="18802"/>
          <a:stretch/>
        </p:blipFill>
        <p:spPr>
          <a:xfrm>
            <a:off x="2924160" y="1040564"/>
            <a:ext cx="9267840" cy="39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924160" cy="4024125"/>
          </a:xfrm>
        </p:spPr>
        <p:txBody>
          <a:bodyPr/>
          <a:lstStyle/>
          <a:p>
            <a:r>
              <a:rPr lang="en-US" b="1" dirty="0"/>
              <a:t>According to the timeline, which military action lasted the longest?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007A3-BE44-EC75-16CC-B41939EA2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65" r="6876" b="18802"/>
          <a:stretch/>
        </p:blipFill>
        <p:spPr>
          <a:xfrm>
            <a:off x="2924160" y="1040564"/>
            <a:ext cx="9267840" cy="39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924160" cy="4024125"/>
          </a:xfrm>
        </p:spPr>
        <p:txBody>
          <a:bodyPr/>
          <a:lstStyle/>
          <a:p>
            <a:r>
              <a:rPr lang="en-US" b="1" dirty="0"/>
              <a:t>What is a question that could be answered using the timeline? Share your question with another student. Agree upon the correct answer.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4CE49-F95F-6208-50B4-AB0BBBBD4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65" r="6876" b="18802"/>
          <a:stretch/>
        </p:blipFill>
        <p:spPr>
          <a:xfrm>
            <a:off x="2924160" y="1040564"/>
            <a:ext cx="9267840" cy="39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871</TotalTime>
  <Words>347</Words>
  <Application>Microsoft Macintosh PowerPoint</Application>
  <PresentationFormat>Widescreen</PresentationFormat>
  <Paragraphs>39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16</cp:revision>
  <dcterms:created xsi:type="dcterms:W3CDTF">2025-06-26T12:29:05Z</dcterms:created>
  <dcterms:modified xsi:type="dcterms:W3CDTF">2025-07-05T12:38:24Z</dcterms:modified>
  <cp:category/>
</cp:coreProperties>
</file>