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51"/>
    <p:restoredTop sz="82848"/>
  </p:normalViewPr>
  <p:slideViewPr>
    <p:cSldViewPr snapToGrid="0">
      <p:cViewPr varScale="1">
        <p:scale>
          <a:sx n="140" d="100"/>
          <a:sy n="140" d="100"/>
        </p:scale>
        <p:origin x="1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 will vary.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NOTE: This opener lets students view the image without a specific question to answer. A one- or two-minute silent study helps students notice details they might miss otherwise. Discuss responses as a group, and let students physically point out their findings on the projection to ensure all students see the details being discussed. The timeline is from their textbook, page 301.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233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 date range is 1625 to 1750.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To show events in colonial history from 1625 to 1750.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timeline would have to have more space at the top and add a 1600 “bubble.” An event near the top would be needed for Founding of Virginia in 1607. 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4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94 years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George Washington was born in 1732, which is 51 years after the charter was granted for Pennsylvania.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60 years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9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Use some students’ responses for class discussion.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55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Students</a:t>
            </a:r>
            <a:r>
              <a:rPr lang="en-US" baseline="0" dirty="0"/>
              <a:t> may suggest a longer timeline, incorporating key events. They may indicate that different colors would be more effective. A descriptive title might help users, etc.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17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4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Timeline 1: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Colonial Era 1625-1750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8236CAEF-9EA6-D950-15EF-F0C13BC6AC9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421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36977"/>
            <a:ext cx="4286721" cy="4024125"/>
          </a:xfrm>
        </p:spPr>
        <p:txBody>
          <a:bodyPr/>
          <a:lstStyle/>
          <a:p>
            <a:r>
              <a:rPr lang="en-US" b="1" dirty="0"/>
              <a:t>Study the timeline. Create a jot list of things that you observe.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 descr="A timeline of history with colorful dots and numbers&#10;&#10;AI-generated content may be incorrect.">
            <a:extLst>
              <a:ext uri="{FF2B5EF4-FFF2-40B4-BE49-F238E27FC236}">
                <a16:creationId xmlns:a16="http://schemas.microsoft.com/office/drawing/2014/main" id="{588D4316-82B7-00F6-51D0-C5F09F53A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175" y="0"/>
            <a:ext cx="611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023666" cy="4024125"/>
          </a:xfrm>
        </p:spPr>
        <p:txBody>
          <a:bodyPr/>
          <a:lstStyle/>
          <a:p>
            <a:r>
              <a:rPr lang="en-US" b="1" dirty="0"/>
              <a:t>What years are included? </a:t>
            </a:r>
          </a:p>
          <a:p>
            <a:r>
              <a:rPr lang="en-US" b="1" dirty="0"/>
              <a:t>What is the basic purpose of the timeline? </a:t>
            </a:r>
          </a:p>
          <a:p>
            <a:r>
              <a:rPr lang="en-US" b="1" dirty="0"/>
              <a:t>What would need to be added to include “Founding of Virginia” in 1607?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 descr="A timeline of history with colorful dots and numbers&#10;&#10;AI-generated content may be incorrect.">
            <a:extLst>
              <a:ext uri="{FF2B5EF4-FFF2-40B4-BE49-F238E27FC236}">
                <a16:creationId xmlns:a16="http://schemas.microsoft.com/office/drawing/2014/main" id="{C33610E0-FDA3-8CA1-7737-0A467DA3C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175" y="0"/>
            <a:ext cx="611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/>
          <a:lstStyle/>
          <a:p>
            <a:r>
              <a:rPr lang="en-US" b="1" dirty="0"/>
              <a:t>How many years passed between the founding of Delaware and the founding of Georgia? </a:t>
            </a:r>
          </a:p>
          <a:p>
            <a:r>
              <a:rPr lang="en-US" b="1" dirty="0"/>
              <a:t>A student claims that George Washington was present at the founding of the Pennsylvania colony. What evidence is there to support or dispute the claim? </a:t>
            </a:r>
          </a:p>
          <a:p>
            <a:r>
              <a:rPr lang="en-US" b="1" dirty="0"/>
              <a:t>How many years passed after Batts and Fallam reached New River, did Morgan Morgan settle in western Virginia?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 descr="A timeline of history with colorful dots and numbers&#10;&#10;AI-generated content may be incorrect.">
            <a:extLst>
              <a:ext uri="{FF2B5EF4-FFF2-40B4-BE49-F238E27FC236}">
                <a16:creationId xmlns:a16="http://schemas.microsoft.com/office/drawing/2014/main" id="{EE3CCEF1-A504-54DC-A4B2-75FE2DD4E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175" y="0"/>
            <a:ext cx="611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/>
          <a:lstStyle/>
          <a:p>
            <a:r>
              <a:rPr lang="en-US" b="1" dirty="0"/>
              <a:t>Write a question that could be answered using the timeline. Have another student answer the question, then check their answer. Agree on the correct answer.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 descr="A timeline of history with colorful dots and numbers&#10;&#10;AI-generated content may be incorrect.">
            <a:extLst>
              <a:ext uri="{FF2B5EF4-FFF2-40B4-BE49-F238E27FC236}">
                <a16:creationId xmlns:a16="http://schemas.microsoft.com/office/drawing/2014/main" id="{99114F19-6EF6-10E6-7917-297581217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175" y="0"/>
            <a:ext cx="611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/>
          <a:lstStyle/>
          <a:p>
            <a:r>
              <a:rPr lang="en-US" b="1" dirty="0"/>
              <a:t>How would you change this timeline to make it more effective or informative?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 descr="A timeline of history with colorful dots and numbers&#10;&#10;AI-generated content may be incorrect.">
            <a:extLst>
              <a:ext uri="{FF2B5EF4-FFF2-40B4-BE49-F238E27FC236}">
                <a16:creationId xmlns:a16="http://schemas.microsoft.com/office/drawing/2014/main" id="{6CF6DAF5-E141-C34A-DFEB-545F957DE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175" y="0"/>
            <a:ext cx="611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876</TotalTime>
  <Words>475</Words>
  <Application>Microsoft Macintosh PowerPoint</Application>
  <PresentationFormat>Widescreen</PresentationFormat>
  <Paragraphs>45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15</cp:revision>
  <dcterms:created xsi:type="dcterms:W3CDTF">2025-06-26T12:29:05Z</dcterms:created>
  <dcterms:modified xsi:type="dcterms:W3CDTF">2025-06-29T22:57:29Z</dcterms:modified>
  <cp:category/>
</cp:coreProperties>
</file>