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51"/>
    <p:restoredTop sz="82848"/>
  </p:normalViewPr>
  <p:slideViewPr>
    <p:cSldViewPr snapToGrid="0">
      <p:cViewPr varScale="1">
        <p:scale>
          <a:sx n="131" d="100"/>
          <a:sy n="131" d="100"/>
        </p:scale>
        <p:origin x="34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6/29/25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Answers will vary.  Examples include: made of metal, dark, has a bowl and handle, holes in the top, letters and designs, etc. </a:t>
            </a: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Allow students a brief time to record observations, such as 1-2 minutes. 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Guide the follow-up class discussion to include observations only.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99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endParaRPr lang="en-US" dirty="0"/>
          </a:p>
          <a:p>
            <a:r>
              <a:rPr lang="en-US" dirty="0"/>
              <a:t>Students may respond that they need additional information about the artifact, such as its size and where it was found.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9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measurements have been added. These help explain the size of the object, for example, it’s not something that would likely be used as a kitchen utensil.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5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</a:t>
            </a:r>
          </a:p>
          <a:p>
            <a:endParaRPr lang="en-US" dirty="0"/>
          </a:p>
          <a:p>
            <a:r>
              <a:rPr lang="en-US" dirty="0"/>
              <a:t>This was a manufactured good, and the quality of workmanship suggests that it would have been in the home of a wealthier member of the community.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0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You can supply information at the end of the class discussion, if needed, to explain that warming pans were filled with hot embers from a fireplace and then moved back and forth under bed linens to warm the bed on cold nights.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Guide students to consider when such an item would no longer be needed.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9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6/29/25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8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Art &amp; Artifacts 2: 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Colonial Artifact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8236CAEF-9EA6-D950-15EF-F0C13BC6AC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247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618105"/>
            <a:ext cx="2551096" cy="2414399"/>
          </a:xfrm>
        </p:spPr>
        <p:txBody>
          <a:bodyPr>
            <a:normAutofit/>
          </a:bodyPr>
          <a:lstStyle/>
          <a:p>
            <a:r>
              <a:rPr lang="en-US" b="1" dirty="0"/>
              <a:t>Study the artifact. Make a list of as many observations of the artifact as you can.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1F9464-EC5A-64C1-91C8-91DE0F5C21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6" y="1100681"/>
            <a:ext cx="9640904" cy="38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551096" cy="4024125"/>
          </a:xfrm>
        </p:spPr>
        <p:txBody>
          <a:bodyPr/>
          <a:lstStyle/>
          <a:p>
            <a:r>
              <a:rPr lang="en-US" b="1" dirty="0"/>
              <a:t>What might be the purpose of the artifact? Explain your thinking.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92EBC-24DA-21A8-1D48-DCE32973F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6" y="1100681"/>
            <a:ext cx="9640904" cy="38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734056" cy="4024125"/>
          </a:xfrm>
        </p:spPr>
        <p:txBody>
          <a:bodyPr/>
          <a:lstStyle/>
          <a:p>
            <a:r>
              <a:rPr lang="en-US" b="1" dirty="0"/>
              <a:t>What has been added to the image? </a:t>
            </a:r>
          </a:p>
          <a:p>
            <a:r>
              <a:rPr lang="en-US" b="1" dirty="0"/>
              <a:t>How does this information help you understand the artifact?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1114B-A7A6-2E9E-A4A3-A376FC54C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6836" y="1100681"/>
            <a:ext cx="9089423" cy="38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826836" cy="4024125"/>
          </a:xfrm>
        </p:spPr>
        <p:txBody>
          <a:bodyPr/>
          <a:lstStyle/>
          <a:p>
            <a:r>
              <a:rPr lang="en-US" b="1" dirty="0"/>
              <a:t>This object was made in the mid-1600s. How does knowing the date help you consider why it was made?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D086C-5E52-2269-8103-75DD4B121F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6836" y="1100681"/>
            <a:ext cx="9089423" cy="38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2551096" cy="4024125"/>
          </a:xfrm>
        </p:spPr>
        <p:txBody>
          <a:bodyPr/>
          <a:lstStyle/>
          <a:p>
            <a:r>
              <a:rPr lang="en-US" b="1" dirty="0"/>
              <a:t>The artifact was called a warming pan or bed warmer. Why do you think such an item was made? Where and when would it have been used?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26EE7-8294-3823-7B9D-86A9B1645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96" y="1100681"/>
            <a:ext cx="9640904" cy="387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874</TotalTime>
  <Words>436</Words>
  <Application>Microsoft Macintosh PowerPoint</Application>
  <PresentationFormat>Widescreen</PresentationFormat>
  <Paragraphs>45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Arial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13</cp:revision>
  <dcterms:created xsi:type="dcterms:W3CDTF">2025-06-26T12:29:05Z</dcterms:created>
  <dcterms:modified xsi:type="dcterms:W3CDTF">2025-06-29T22:58:35Z</dcterms:modified>
  <cp:category/>
</cp:coreProperties>
</file>