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4"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37"/>
    <p:restoredTop sz="82848"/>
  </p:normalViewPr>
  <p:slideViewPr>
    <p:cSldViewPr snapToGrid="0">
      <p:cViewPr varScale="1">
        <p:scale>
          <a:sx n="140" d="100"/>
          <a:sy n="140" d="100"/>
        </p:scale>
        <p:origin x="107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7/4/25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Discuss observations.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may observe that the graphic is a timeline and note the title. They may also note that there is a picture of a man on a horse. </a:t>
            </a:r>
          </a:p>
          <a:p>
            <a:endParaRPr lang="en-US" dirty="0"/>
          </a:p>
          <a:p>
            <a:r>
              <a:rPr lang="en-US" dirty="0"/>
              <a:t>TEACHER NOTES: The Napoleonic Era in European history spanned from 1799 to 1815, encompassing Napoleon Bonaparte's rise to power, his reign as Emperor of France, and the subsequent Napoleonic Wars. It is characterized by significant political, social, and military transformations across Europe, emerging from the French Revolution and culminating in Napoleon's final defeat at Waterloo. The Napoleonic Era had a significant impact on the United States, primarily through the Louisiana Purchase, disruptions to trade, and its contribution to the War of 1812. Napoleon's need for funds to finance his wars led to the sale of the Louisiana Territory to the U.S., doubling its size. Simultaneously, the ongoing conflict between France and Britain harmed American trade and led to the British impressment of American sailors, leading the U.S. to enter the War of 1812 with Great Britain. </a:t>
            </a:r>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371823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The timeline spans the years 1795-1825. </a:t>
            </a:r>
          </a:p>
          <a:p>
            <a:pPr marL="228600" indent="-228600">
              <a:buFont typeface="+mj-lt"/>
              <a:buAutoNum type="arabicPeriod"/>
            </a:pPr>
            <a:r>
              <a:rPr lang="en-US" dirty="0"/>
              <a:t>The timeline covers 30 years.</a:t>
            </a:r>
          </a:p>
          <a:p>
            <a:pPr marL="228600" indent="-228600">
              <a:buFont typeface="+mj-lt"/>
              <a:buAutoNum type="arabicPeriod"/>
            </a:pPr>
            <a:r>
              <a:rPr lang="en-US" dirty="0"/>
              <a:t>Napoleon was the emperor of France for 10 years.</a:t>
            </a:r>
          </a:p>
          <a:p>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350507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1804</a:t>
            </a:r>
          </a:p>
          <a:p>
            <a:pPr marL="228600" indent="-228600">
              <a:buFont typeface="+mj-lt"/>
              <a:buAutoNum type="arabicPeriod"/>
            </a:pPr>
            <a:r>
              <a:rPr lang="en-US" baseline="0" dirty="0"/>
              <a:t>1812</a:t>
            </a:r>
          </a:p>
          <a:p>
            <a:pPr marL="228600" indent="-228600">
              <a:buFont typeface="+mj-lt"/>
              <a:buAutoNum type="arabicPeriod"/>
            </a:pPr>
            <a:r>
              <a:rPr lang="en-US" baseline="0" dirty="0"/>
              <a:t>1812</a:t>
            </a:r>
          </a:p>
          <a:p>
            <a:pPr marL="228600" indent="-228600">
              <a:buFont typeface="+mj-lt"/>
              <a:buAutoNum type="arabicPeriod"/>
            </a:pPr>
            <a:r>
              <a:rPr lang="en-US" baseline="0" dirty="0"/>
              <a:t>6 years</a:t>
            </a:r>
          </a:p>
          <a:p>
            <a:pPr marL="228600" indent="-228600">
              <a:buFont typeface="+mj-lt"/>
              <a:buAutoNum type="arabicPeriod"/>
            </a:pPr>
            <a:endParaRPr lang="en-US" baseline="0" dirty="0"/>
          </a:p>
          <a:p>
            <a:pPr marL="0" indent="0">
              <a:buFont typeface="+mj-lt"/>
              <a:buNone/>
            </a:pPr>
            <a:endParaRPr lang="en-US" baseline="0" dirty="0"/>
          </a:p>
          <a:p>
            <a:r>
              <a:rPr lang="en-US" baseline="0" dirty="0"/>
              <a:t>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3440645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5BDE1-93E1-664D-E226-EB2130D33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41EB1-2914-3965-A366-A316E1AC6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81818-28AE-77FF-6741-40D8103AAE18}"/>
              </a:ext>
            </a:extLst>
          </p:cNvPr>
          <p:cNvSpPr>
            <a:spLocks noGrp="1"/>
          </p:cNvSpPr>
          <p:nvPr>
            <p:ph type="body" idx="1"/>
          </p:nvPr>
        </p:nvSpPr>
        <p:spPr/>
        <p:txBody>
          <a:bodyPr/>
          <a:lstStyle/>
          <a:p>
            <a:pPr marL="228600" indent="-228600">
              <a:buFont typeface="+mj-lt"/>
              <a:buAutoNum type="arabicPeriod"/>
            </a:pPr>
            <a:r>
              <a:rPr lang="en-US" dirty="0"/>
              <a:t>At the 1803 mark, just before Napoleon crowned himself emperor. </a:t>
            </a:r>
          </a:p>
          <a:p>
            <a:pPr marL="228600" indent="-228600">
              <a:buFont typeface="+mj-lt"/>
              <a:buAutoNum type="arabicPeriod"/>
            </a:pPr>
            <a:r>
              <a:rPr lang="en-US" dirty="0"/>
              <a:t>Napoleon was leading the French invasion of Russia. </a:t>
            </a:r>
          </a:p>
          <a:p>
            <a:r>
              <a:rPr lang="en-US" baseline="0" dirty="0"/>
              <a:t> </a:t>
            </a:r>
          </a:p>
          <a:p>
            <a:endParaRPr lang="en-US" dirty="0"/>
          </a:p>
        </p:txBody>
      </p:sp>
      <p:sp>
        <p:nvSpPr>
          <p:cNvPr id="4" name="Slide Number Placeholder 3">
            <a:extLst>
              <a:ext uri="{FF2B5EF4-FFF2-40B4-BE49-F238E27FC236}">
                <a16:creationId xmlns:a16="http://schemas.microsoft.com/office/drawing/2014/main" id="{C7C22466-E83E-5435-46CA-3596F5660FA5}"/>
              </a:ext>
            </a:extLst>
          </p:cNvPr>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331705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Answers will vary. Events from other countries could be added. More details could be added about Napoleon’s life, etc. The events of 1812-1815 could be a timeline of their own.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226355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7/4/25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7/4/25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7/4/25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7/4/25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fontScale="92500" lnSpcReduction="20000"/>
          </a:bodyPr>
          <a:lstStyle/>
          <a:p>
            <a:pPr algn="r"/>
            <a:r>
              <a:rPr lang="en-US" sz="3200" b="1" dirty="0">
                <a:ln>
                  <a:solidFill>
                    <a:schemeClr val="accent1"/>
                  </a:solidFill>
                </a:ln>
                <a:solidFill>
                  <a:schemeClr val="bg1"/>
                </a:solidFill>
              </a:rPr>
              <a:t>Week</a:t>
            </a:r>
            <a:r>
              <a:rPr lang="en-US" sz="3200" b="1" dirty="0">
                <a:solidFill>
                  <a:schemeClr val="bg1"/>
                </a:solidFill>
              </a:rPr>
              <a:t> 9</a:t>
            </a:r>
          </a:p>
          <a:p>
            <a:pPr algn="r"/>
            <a:r>
              <a:rPr lang="en-US" sz="3200" b="1" dirty="0">
                <a:ln>
                  <a:solidFill>
                    <a:schemeClr val="accent1"/>
                  </a:solidFill>
                </a:ln>
                <a:solidFill>
                  <a:schemeClr val="bg1"/>
                </a:solidFill>
              </a:rPr>
              <a:t>Timeline 2:</a:t>
            </a:r>
            <a:br>
              <a:rPr lang="en-US" sz="3200" b="1" dirty="0">
                <a:ln>
                  <a:solidFill>
                    <a:schemeClr val="accent1"/>
                  </a:solidFill>
                </a:ln>
                <a:solidFill>
                  <a:schemeClr val="bg1"/>
                </a:solidFill>
              </a:rPr>
            </a:br>
            <a:r>
              <a:rPr lang="en-US" sz="3200" b="1" dirty="0">
                <a:ln>
                  <a:solidFill>
                    <a:schemeClr val="accent1"/>
                  </a:solidFill>
                </a:ln>
                <a:solidFill>
                  <a:schemeClr val="bg1"/>
                </a:solidFill>
              </a:rPr>
              <a:t> The Napoleonic Era</a:t>
            </a:r>
          </a:p>
        </p:txBody>
      </p:sp>
      <p:pic>
        <p:nvPicPr>
          <p:cNvPr id="4" name="Picture 3" descr="A close up of a sign&#10;&#10;AI-generated content may be incorrect.">
            <a:extLst>
              <a:ext uri="{FF2B5EF4-FFF2-40B4-BE49-F238E27FC236}">
                <a16:creationId xmlns:a16="http://schemas.microsoft.com/office/drawing/2014/main" id="{403EC8FB-6F15-CE58-6AAA-D5E8A2F5944D}"/>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3048000" cy="4024125"/>
          </a:xfrm>
        </p:spPr>
        <p:txBody>
          <a:bodyPr/>
          <a:lstStyle/>
          <a:p>
            <a:r>
              <a:rPr lang="en-US" b="1" dirty="0"/>
              <a:t>Study the graphic. Make a jot list of what you observe. </a:t>
            </a:r>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93717C5A-DC34-3A35-331C-608E4A1796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48000" y="967085"/>
            <a:ext cx="9144000" cy="4320404"/>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2962656" cy="4024125"/>
          </a:xfrm>
        </p:spPr>
        <p:txBody>
          <a:bodyPr/>
          <a:lstStyle/>
          <a:p>
            <a:r>
              <a:rPr lang="en-US" b="1" dirty="0"/>
              <a:t>What years are included in this timeline? </a:t>
            </a:r>
          </a:p>
          <a:p>
            <a:endParaRPr lang="en-US" b="1" dirty="0"/>
          </a:p>
          <a:p>
            <a:r>
              <a:rPr lang="en-US" b="1" dirty="0"/>
              <a:t>How many years are included?</a:t>
            </a:r>
          </a:p>
          <a:p>
            <a:endParaRPr lang="en-US" b="1" dirty="0"/>
          </a:p>
          <a:p>
            <a:r>
              <a:rPr lang="en-US" b="1" dirty="0"/>
              <a:t>How many years was Napoleon the emperor of France?</a:t>
            </a:r>
          </a:p>
          <a:p>
            <a:endParaRPr lang="en-US" b="1" dirty="0"/>
          </a:p>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F77E8BD0-0C68-0873-6EBB-CC8631C5D4A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48000" y="967085"/>
            <a:ext cx="9144000" cy="4320404"/>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3048000" cy="4473978"/>
          </a:xfrm>
        </p:spPr>
        <p:txBody>
          <a:bodyPr>
            <a:normAutofit fontScale="92500"/>
          </a:bodyPr>
          <a:lstStyle/>
          <a:p>
            <a:r>
              <a:rPr lang="en-US" b="1" dirty="0"/>
              <a:t>When did Napoleon crown himself Emperor of France? </a:t>
            </a:r>
          </a:p>
          <a:p>
            <a:r>
              <a:rPr lang="en-US" b="1" dirty="0"/>
              <a:t>When did Napoleon invade Russia?</a:t>
            </a:r>
          </a:p>
          <a:p>
            <a:r>
              <a:rPr lang="en-US" b="1" dirty="0"/>
              <a:t>When did Napoleon retreat from Russia? </a:t>
            </a:r>
          </a:p>
          <a:p>
            <a:r>
              <a:rPr lang="en-US" b="1" dirty="0"/>
              <a:t>How many years passed between Napoleon’s exile to Saint Helena and his death? </a:t>
            </a:r>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3F1ABBC3-C5F3-0201-8BEB-1AF333F033F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48000" y="967085"/>
            <a:ext cx="9144000" cy="4320404"/>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1321B01C-3794-14C7-EAF2-849E6158A41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D1E0E6B-4773-66C6-7CA5-B4FA1CDE891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99856538-A2CE-1705-456E-A518B0BE5EC8}"/>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1DA427D3-1F12-F6BD-E1FD-0735C267492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48000" y="967085"/>
            <a:ext cx="9144000" cy="4320404"/>
          </a:xfrm>
          <a:prstGeom prst="rect">
            <a:avLst/>
          </a:prstGeom>
        </p:spPr>
      </p:pic>
      <p:sp>
        <p:nvSpPr>
          <p:cNvPr id="5" name="Content Placeholder 2">
            <a:extLst>
              <a:ext uri="{FF2B5EF4-FFF2-40B4-BE49-F238E27FC236}">
                <a16:creationId xmlns:a16="http://schemas.microsoft.com/office/drawing/2014/main" id="{9BA6CE70-A728-3E17-760C-625B4B7B3BEC}"/>
              </a:ext>
            </a:extLst>
          </p:cNvPr>
          <p:cNvSpPr txBox="1">
            <a:spLocks/>
          </p:cNvSpPr>
          <p:nvPr/>
        </p:nvSpPr>
        <p:spPr>
          <a:xfrm>
            <a:off x="0" y="1485518"/>
            <a:ext cx="3048000" cy="4024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b="1" dirty="0"/>
              <a:t>The Louisiana Purchase occurred in 1803. Where would this event go on the timeline? </a:t>
            </a:r>
          </a:p>
          <a:p>
            <a:r>
              <a:rPr lang="en-US" b="1" dirty="0"/>
              <a:t>The United States declared war on Great Britain on June 18, 1812. What action was Napoleon leading at that time? </a:t>
            </a:r>
          </a:p>
          <a:p>
            <a:endParaRPr lang="en-US" b="1" dirty="0"/>
          </a:p>
        </p:txBody>
      </p:sp>
    </p:spTree>
    <p:extLst>
      <p:ext uri="{BB962C8B-B14F-4D97-AF65-F5344CB8AC3E}">
        <p14:creationId xmlns:p14="http://schemas.microsoft.com/office/powerpoint/2010/main" val="104322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3048000" cy="4024125"/>
          </a:xfrm>
        </p:spPr>
        <p:txBody>
          <a:bodyPr/>
          <a:lstStyle/>
          <a:p>
            <a:r>
              <a:rPr lang="en-US" b="1" dirty="0"/>
              <a:t>How could this timeline be improved to add to its educational value?</a:t>
            </a:r>
          </a:p>
          <a:p>
            <a:endParaRPr lang="en-US" b="1" dirty="0"/>
          </a:p>
          <a:p>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3">
            <a:extLst>
              <a:ext uri="{FF2B5EF4-FFF2-40B4-BE49-F238E27FC236}">
                <a16:creationId xmlns:a16="http://schemas.microsoft.com/office/drawing/2014/main" id="{1C2A6EA6-51A4-96B0-EEAE-71EE9B0DB85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048000" y="967085"/>
            <a:ext cx="9144000" cy="4320404"/>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895</TotalTime>
  <Words>537</Words>
  <Application>Microsoft Macintosh PowerPoint</Application>
  <PresentationFormat>Widescreen</PresentationFormat>
  <Paragraphs>56</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16</cp:revision>
  <dcterms:created xsi:type="dcterms:W3CDTF">2025-06-26T12:29:05Z</dcterms:created>
  <dcterms:modified xsi:type="dcterms:W3CDTF">2025-07-04T13:35:25Z</dcterms:modified>
  <cp:category/>
</cp:coreProperties>
</file>